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38" r:id="rId2"/>
    <p:sldId id="256" r:id="rId3"/>
    <p:sldId id="315" r:id="rId4"/>
    <p:sldId id="316" r:id="rId5"/>
    <p:sldId id="317" r:id="rId6"/>
    <p:sldId id="265" r:id="rId7"/>
    <p:sldId id="267" r:id="rId8"/>
    <p:sldId id="266" r:id="rId9"/>
    <p:sldId id="292" r:id="rId10"/>
    <p:sldId id="269" r:id="rId11"/>
    <p:sldId id="280" r:id="rId12"/>
    <p:sldId id="278" r:id="rId13"/>
    <p:sldId id="282" r:id="rId14"/>
    <p:sldId id="304" r:id="rId15"/>
    <p:sldId id="293" r:id="rId16"/>
    <p:sldId id="270" r:id="rId17"/>
    <p:sldId id="283" r:id="rId18"/>
    <p:sldId id="305" r:id="rId19"/>
    <p:sldId id="284" r:id="rId20"/>
    <p:sldId id="306" r:id="rId21"/>
    <p:sldId id="294" r:id="rId22"/>
    <p:sldId id="297" r:id="rId23"/>
    <p:sldId id="334" r:id="rId24"/>
    <p:sldId id="296" r:id="rId25"/>
    <p:sldId id="302" r:id="rId26"/>
    <p:sldId id="335" r:id="rId27"/>
    <p:sldId id="303" r:id="rId28"/>
    <p:sldId id="271" r:id="rId29"/>
    <p:sldId id="285" r:id="rId30"/>
    <p:sldId id="295" r:id="rId31"/>
    <p:sldId id="273" r:id="rId32"/>
    <p:sldId id="298" r:id="rId33"/>
    <p:sldId id="272" r:id="rId34"/>
    <p:sldId id="299" r:id="rId35"/>
    <p:sldId id="291" r:id="rId36"/>
    <p:sldId id="274" r:id="rId37"/>
    <p:sldId id="287" r:id="rId38"/>
    <p:sldId id="288" r:id="rId39"/>
    <p:sldId id="300" r:id="rId40"/>
    <p:sldId id="275" r:id="rId41"/>
    <p:sldId id="336" r:id="rId42"/>
    <p:sldId id="289" r:id="rId43"/>
    <p:sldId id="337" r:id="rId44"/>
    <p:sldId id="290" r:id="rId45"/>
    <p:sldId id="301" r:id="rId46"/>
    <p:sldId id="276" r:id="rId47"/>
    <p:sldId id="268" r:id="rId48"/>
    <p:sldId id="324" r:id="rId49"/>
    <p:sldId id="32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98" autoAdjust="0"/>
    <p:restoredTop sz="86435" autoAdjust="0"/>
  </p:normalViewPr>
  <p:slideViewPr>
    <p:cSldViewPr snapToGrid="0">
      <p:cViewPr>
        <p:scale>
          <a:sx n="64" d="100"/>
          <a:sy n="64" d="100"/>
        </p:scale>
        <p:origin x="24" y="222"/>
      </p:cViewPr>
      <p:guideLst/>
    </p:cSldViewPr>
  </p:slideViewPr>
  <p:outlineViewPr>
    <p:cViewPr>
      <p:scale>
        <a:sx n="33" d="100"/>
        <a:sy n="33" d="100"/>
      </p:scale>
      <p:origin x="0" y="-5919"/>
    </p:cViewPr>
  </p:outlineViewPr>
  <p:notesTextViewPr>
    <p:cViewPr>
      <p:scale>
        <a:sx n="1" d="1"/>
        <a:sy n="1" d="1"/>
      </p:scale>
      <p:origin x="0" y="0"/>
    </p:cViewPr>
  </p:notesTextViewPr>
  <p:sorterViewPr>
    <p:cViewPr>
      <p:scale>
        <a:sx n="100" d="100"/>
        <a:sy n="100" d="100"/>
      </p:scale>
      <p:origin x="0" y="-1902"/>
    </p:cViewPr>
  </p:sorterViewPr>
  <p:notesViewPr>
    <p:cSldViewPr snapToGrid="0">
      <p:cViewPr varScale="1">
        <p:scale>
          <a:sx n="65" d="100"/>
          <a:sy n="65" d="100"/>
        </p:scale>
        <p:origin x="265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_rels/data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E189EC20-F5FE-4E04-89CF-55A2570488FE}" type="doc">
      <dgm:prSet loTypeId="urn:microsoft.com/office/officeart/2005/8/layout/cycle5" loCatId="cycle" qsTypeId="urn:microsoft.com/office/officeart/2005/8/quickstyle/3d2" qsCatId="3D" csTypeId="urn:microsoft.com/office/officeart/2005/8/colors/colorful1" csCatId="colorful" phldr="1"/>
      <dgm:spPr/>
      <dgm:t>
        <a:bodyPr/>
        <a:lstStyle/>
        <a:p>
          <a:endParaRPr lang="en-US"/>
        </a:p>
      </dgm:t>
    </dgm:pt>
    <dgm:pt modelId="{EF9F1B21-B574-4980-B168-E3740B28961C}">
      <dgm:prSet phldrT="[Text]"/>
      <dgm:spPr/>
      <dgm:t>
        <a:bodyPr/>
        <a:lstStyle/>
        <a:p>
          <a:r>
            <a:rPr lang="en-US" dirty="0"/>
            <a:t>Default mode</a:t>
          </a:r>
        </a:p>
      </dgm:t>
    </dgm:pt>
    <dgm:pt modelId="{943F4970-D839-465B-89E1-AC9BB61985F1}" type="parTrans" cxnId="{3809E27A-CB44-4D6F-B7B9-5D66967E6974}">
      <dgm:prSet/>
      <dgm:spPr/>
      <dgm:t>
        <a:bodyPr/>
        <a:lstStyle/>
        <a:p>
          <a:endParaRPr lang="en-US"/>
        </a:p>
      </dgm:t>
    </dgm:pt>
    <dgm:pt modelId="{B03C0279-6315-4DA4-9801-7ECA168C6B99}" type="sibTrans" cxnId="{3809E27A-CB44-4D6F-B7B9-5D66967E6974}">
      <dgm:prSet/>
      <dgm:spPr/>
      <dgm:t>
        <a:bodyPr/>
        <a:lstStyle/>
        <a:p>
          <a:endParaRPr lang="en-US"/>
        </a:p>
      </dgm:t>
    </dgm:pt>
    <dgm:pt modelId="{D2F464F3-F85B-4916-8824-C9FFBC349D72}">
      <dgm:prSet/>
      <dgm:spPr>
        <a:solidFill>
          <a:srgbClr val="002060"/>
        </a:solidFill>
      </dgm:spPr>
      <dgm:t>
        <a:bodyPr/>
        <a:lstStyle/>
        <a:p>
          <a:r>
            <a:rPr lang="en-US" dirty="0"/>
            <a:t>Dorsal attention</a:t>
          </a:r>
        </a:p>
      </dgm:t>
    </dgm:pt>
    <dgm:pt modelId="{79DD2DC8-CA91-4E76-AD19-9FE581337FCA}" type="parTrans" cxnId="{B2377DC2-34CA-457B-8919-86F21925D622}">
      <dgm:prSet/>
      <dgm:spPr/>
      <dgm:t>
        <a:bodyPr/>
        <a:lstStyle/>
        <a:p>
          <a:endParaRPr lang="en-US"/>
        </a:p>
      </dgm:t>
    </dgm:pt>
    <dgm:pt modelId="{455958AE-E1EB-4161-B6E0-82A4533E3434}" type="sibTrans" cxnId="{B2377DC2-34CA-457B-8919-86F21925D622}">
      <dgm:prSet/>
      <dgm:spPr/>
      <dgm:t>
        <a:bodyPr/>
        <a:lstStyle/>
        <a:p>
          <a:endParaRPr lang="en-US"/>
        </a:p>
      </dgm:t>
    </dgm:pt>
    <dgm:pt modelId="{1E4C6791-3E82-419B-9061-2610B70DB44D}">
      <dgm:prSet/>
      <dgm:spPr>
        <a:solidFill>
          <a:srgbClr val="7030A0"/>
        </a:solidFill>
      </dgm:spPr>
      <dgm:t>
        <a:bodyPr/>
        <a:lstStyle/>
        <a:p>
          <a:r>
            <a:rPr lang="en-US" dirty="0"/>
            <a:t>Ventral attention</a:t>
          </a:r>
        </a:p>
      </dgm:t>
    </dgm:pt>
    <dgm:pt modelId="{106561EC-9EC8-4662-9C26-310CFC5C7210}" type="parTrans" cxnId="{FF18E6A4-BC96-457B-828A-A064C88F5604}">
      <dgm:prSet/>
      <dgm:spPr/>
      <dgm:t>
        <a:bodyPr/>
        <a:lstStyle/>
        <a:p>
          <a:endParaRPr lang="en-US"/>
        </a:p>
      </dgm:t>
    </dgm:pt>
    <dgm:pt modelId="{5E9C97F7-B5CB-4441-ADA8-46384466B6FE}" type="sibTrans" cxnId="{FF18E6A4-BC96-457B-828A-A064C88F5604}">
      <dgm:prSet/>
      <dgm:spPr/>
      <dgm:t>
        <a:bodyPr/>
        <a:lstStyle/>
        <a:p>
          <a:endParaRPr lang="en-US"/>
        </a:p>
      </dgm:t>
    </dgm:pt>
    <dgm:pt modelId="{054AB210-BE33-4905-889A-6220450EB2A1}">
      <dgm:prSet/>
      <dgm:spPr/>
      <dgm:t>
        <a:bodyPr/>
        <a:lstStyle/>
        <a:p>
          <a:r>
            <a:rPr lang="en-US" dirty="0"/>
            <a:t>Salience</a:t>
          </a:r>
        </a:p>
      </dgm:t>
    </dgm:pt>
    <dgm:pt modelId="{5722B8C0-25FB-4A57-879C-3405ACA7D498}" type="parTrans" cxnId="{57D9409C-4AB5-46C9-81B9-0443583D88F8}">
      <dgm:prSet/>
      <dgm:spPr/>
      <dgm:t>
        <a:bodyPr/>
        <a:lstStyle/>
        <a:p>
          <a:endParaRPr lang="en-US"/>
        </a:p>
      </dgm:t>
    </dgm:pt>
    <dgm:pt modelId="{9ABCF5B7-CCCA-403D-959F-7907D1763E79}" type="sibTrans" cxnId="{57D9409C-4AB5-46C9-81B9-0443583D88F8}">
      <dgm:prSet/>
      <dgm:spPr/>
      <dgm:t>
        <a:bodyPr/>
        <a:lstStyle/>
        <a:p>
          <a:endParaRPr lang="en-US"/>
        </a:p>
      </dgm:t>
    </dgm:pt>
    <dgm:pt modelId="{1AFD4ECF-7DEE-46A7-8550-88085F723AE2}">
      <dgm:prSet/>
      <dgm:spPr/>
      <dgm:t>
        <a:bodyPr/>
        <a:lstStyle/>
        <a:p>
          <a:r>
            <a:rPr lang="en-US" dirty="0" err="1"/>
            <a:t>Fronto</a:t>
          </a:r>
          <a:r>
            <a:rPr lang="en-US" dirty="0"/>
            <a:t>-parietal</a:t>
          </a:r>
        </a:p>
      </dgm:t>
    </dgm:pt>
    <dgm:pt modelId="{5AB14242-9B0A-4761-B5FC-ED211D5298B3}" type="parTrans" cxnId="{A69858B7-DBB6-4B00-B8F3-A8154650EA52}">
      <dgm:prSet/>
      <dgm:spPr/>
      <dgm:t>
        <a:bodyPr/>
        <a:lstStyle/>
        <a:p>
          <a:endParaRPr lang="en-US"/>
        </a:p>
      </dgm:t>
    </dgm:pt>
    <dgm:pt modelId="{A1D1EF3A-01B2-4463-9721-0236876E489C}" type="sibTrans" cxnId="{A69858B7-DBB6-4B00-B8F3-A8154650EA52}">
      <dgm:prSet/>
      <dgm:spPr/>
      <dgm:t>
        <a:bodyPr/>
        <a:lstStyle/>
        <a:p>
          <a:endParaRPr lang="en-US"/>
        </a:p>
      </dgm:t>
    </dgm:pt>
    <dgm:pt modelId="{C28B27FD-597C-413E-83C3-D4A32D634DD3}">
      <dgm:prSet/>
      <dgm:spPr>
        <a:solidFill>
          <a:srgbClr val="C00000"/>
        </a:solidFill>
      </dgm:spPr>
      <dgm:t>
        <a:bodyPr/>
        <a:lstStyle/>
        <a:p>
          <a:r>
            <a:rPr lang="en-US"/>
            <a:t>Lateral visual</a:t>
          </a:r>
          <a:endParaRPr lang="en-US" dirty="0"/>
        </a:p>
      </dgm:t>
    </dgm:pt>
    <dgm:pt modelId="{B451533E-82EC-4629-834E-7539CC5C7471}" type="parTrans" cxnId="{E8E9B37E-3434-4C7C-9ECB-F31EC22609F0}">
      <dgm:prSet/>
      <dgm:spPr/>
      <dgm:t>
        <a:bodyPr/>
        <a:lstStyle/>
        <a:p>
          <a:endParaRPr lang="en-US"/>
        </a:p>
      </dgm:t>
    </dgm:pt>
    <dgm:pt modelId="{8E6EBF88-018B-4177-A4F5-523BB4B58012}" type="sibTrans" cxnId="{E8E9B37E-3434-4C7C-9ECB-F31EC22609F0}">
      <dgm:prSet/>
      <dgm:spPr/>
      <dgm:t>
        <a:bodyPr/>
        <a:lstStyle/>
        <a:p>
          <a:endParaRPr lang="en-US"/>
        </a:p>
      </dgm:t>
    </dgm:pt>
    <dgm:pt modelId="{D1EF5AD1-58D2-4072-87A8-2451BC64AAD1}" type="pres">
      <dgm:prSet presAssocID="{E189EC20-F5FE-4E04-89CF-55A2570488FE}" presName="cycle" presStyleCnt="0">
        <dgm:presLayoutVars>
          <dgm:dir/>
          <dgm:resizeHandles val="exact"/>
        </dgm:presLayoutVars>
      </dgm:prSet>
      <dgm:spPr/>
    </dgm:pt>
    <dgm:pt modelId="{A76E8FCE-18A9-407C-B2DA-2053499B90FC}" type="pres">
      <dgm:prSet presAssocID="{EF9F1B21-B574-4980-B168-E3740B28961C}" presName="node" presStyleLbl="node1" presStyleIdx="0" presStyleCnt="6">
        <dgm:presLayoutVars>
          <dgm:bulletEnabled val="1"/>
        </dgm:presLayoutVars>
      </dgm:prSet>
      <dgm:spPr/>
    </dgm:pt>
    <dgm:pt modelId="{6BE0B0CA-D6B7-46E0-9502-9E5C89AE80C6}" type="pres">
      <dgm:prSet presAssocID="{EF9F1B21-B574-4980-B168-E3740B28961C}" presName="spNode" presStyleCnt="0"/>
      <dgm:spPr/>
    </dgm:pt>
    <dgm:pt modelId="{3AC3E759-C4C6-41DB-BA21-63F139F6B78E}" type="pres">
      <dgm:prSet presAssocID="{B03C0279-6315-4DA4-9801-7ECA168C6B99}" presName="sibTrans" presStyleLbl="sibTrans1D1" presStyleIdx="0" presStyleCnt="6"/>
      <dgm:spPr/>
    </dgm:pt>
    <dgm:pt modelId="{AF06DF3D-A5BF-4DBE-9CF9-7AB398B12AD0}" type="pres">
      <dgm:prSet presAssocID="{D2F464F3-F85B-4916-8824-C9FFBC349D72}" presName="node" presStyleLbl="node1" presStyleIdx="1" presStyleCnt="6">
        <dgm:presLayoutVars>
          <dgm:bulletEnabled val="1"/>
        </dgm:presLayoutVars>
      </dgm:prSet>
      <dgm:spPr/>
    </dgm:pt>
    <dgm:pt modelId="{C1ADB055-06EC-4724-A219-934609BECC10}" type="pres">
      <dgm:prSet presAssocID="{D2F464F3-F85B-4916-8824-C9FFBC349D72}" presName="spNode" presStyleCnt="0"/>
      <dgm:spPr/>
    </dgm:pt>
    <dgm:pt modelId="{35818D8D-29F8-46D7-841D-E199CDCCB0A0}" type="pres">
      <dgm:prSet presAssocID="{455958AE-E1EB-4161-B6E0-82A4533E3434}" presName="sibTrans" presStyleLbl="sibTrans1D1" presStyleIdx="1" presStyleCnt="6"/>
      <dgm:spPr/>
    </dgm:pt>
    <dgm:pt modelId="{88B7376A-0542-4645-BD68-93ABBEE1D20D}" type="pres">
      <dgm:prSet presAssocID="{1E4C6791-3E82-419B-9061-2610B70DB44D}" presName="node" presStyleLbl="node1" presStyleIdx="2" presStyleCnt="6">
        <dgm:presLayoutVars>
          <dgm:bulletEnabled val="1"/>
        </dgm:presLayoutVars>
      </dgm:prSet>
      <dgm:spPr/>
    </dgm:pt>
    <dgm:pt modelId="{30951DCC-7B09-451B-9252-E570B86B2D64}" type="pres">
      <dgm:prSet presAssocID="{1E4C6791-3E82-419B-9061-2610B70DB44D}" presName="spNode" presStyleCnt="0"/>
      <dgm:spPr/>
    </dgm:pt>
    <dgm:pt modelId="{7CB09A56-8069-4951-A134-65E325208FB5}" type="pres">
      <dgm:prSet presAssocID="{5E9C97F7-B5CB-4441-ADA8-46384466B6FE}" presName="sibTrans" presStyleLbl="sibTrans1D1" presStyleIdx="2" presStyleCnt="6"/>
      <dgm:spPr/>
    </dgm:pt>
    <dgm:pt modelId="{1712AB6D-379C-4DCF-BB60-71AAC0BFF113}" type="pres">
      <dgm:prSet presAssocID="{054AB210-BE33-4905-889A-6220450EB2A1}" presName="node" presStyleLbl="node1" presStyleIdx="3" presStyleCnt="6">
        <dgm:presLayoutVars>
          <dgm:bulletEnabled val="1"/>
        </dgm:presLayoutVars>
      </dgm:prSet>
      <dgm:spPr/>
    </dgm:pt>
    <dgm:pt modelId="{D9F8311A-1AF3-4E28-9E77-4E04F6D006BA}" type="pres">
      <dgm:prSet presAssocID="{054AB210-BE33-4905-889A-6220450EB2A1}" presName="spNode" presStyleCnt="0"/>
      <dgm:spPr/>
    </dgm:pt>
    <dgm:pt modelId="{283260CE-A392-4DE5-B4D4-3FAFFB69EA6A}" type="pres">
      <dgm:prSet presAssocID="{9ABCF5B7-CCCA-403D-959F-7907D1763E79}" presName="sibTrans" presStyleLbl="sibTrans1D1" presStyleIdx="3" presStyleCnt="6"/>
      <dgm:spPr/>
    </dgm:pt>
    <dgm:pt modelId="{7CB4A935-BA9A-493F-A351-FF08F080721D}" type="pres">
      <dgm:prSet presAssocID="{1AFD4ECF-7DEE-46A7-8550-88085F723AE2}" presName="node" presStyleLbl="node1" presStyleIdx="4" presStyleCnt="6">
        <dgm:presLayoutVars>
          <dgm:bulletEnabled val="1"/>
        </dgm:presLayoutVars>
      </dgm:prSet>
      <dgm:spPr/>
    </dgm:pt>
    <dgm:pt modelId="{5BF1D66E-C216-45FC-8B3F-E3170A188B53}" type="pres">
      <dgm:prSet presAssocID="{1AFD4ECF-7DEE-46A7-8550-88085F723AE2}" presName="spNode" presStyleCnt="0"/>
      <dgm:spPr/>
    </dgm:pt>
    <dgm:pt modelId="{A9345FDB-DFCC-41F8-B0E1-68D5EF10B215}" type="pres">
      <dgm:prSet presAssocID="{A1D1EF3A-01B2-4463-9721-0236876E489C}" presName="sibTrans" presStyleLbl="sibTrans1D1" presStyleIdx="4" presStyleCnt="6"/>
      <dgm:spPr/>
    </dgm:pt>
    <dgm:pt modelId="{BD5FBCFF-9A78-4036-A583-61D9E4304F7C}" type="pres">
      <dgm:prSet presAssocID="{C28B27FD-597C-413E-83C3-D4A32D634DD3}" presName="node" presStyleLbl="node1" presStyleIdx="5" presStyleCnt="6">
        <dgm:presLayoutVars>
          <dgm:bulletEnabled val="1"/>
        </dgm:presLayoutVars>
      </dgm:prSet>
      <dgm:spPr/>
    </dgm:pt>
    <dgm:pt modelId="{2A20927F-CAC9-4268-AAA2-BA308A919F2C}" type="pres">
      <dgm:prSet presAssocID="{C28B27FD-597C-413E-83C3-D4A32D634DD3}" presName="spNode" presStyleCnt="0"/>
      <dgm:spPr/>
    </dgm:pt>
    <dgm:pt modelId="{7EE2F4EF-B2E8-460B-938A-E41F8E26441C}" type="pres">
      <dgm:prSet presAssocID="{8E6EBF88-018B-4177-A4F5-523BB4B58012}" presName="sibTrans" presStyleLbl="sibTrans1D1" presStyleIdx="5" presStyleCnt="6"/>
      <dgm:spPr/>
    </dgm:pt>
  </dgm:ptLst>
  <dgm:cxnLst>
    <dgm:cxn modelId="{E6412A02-59AF-442C-9608-FEEC73EDAB77}" type="presOf" srcId="{B03C0279-6315-4DA4-9801-7ECA168C6B99}" destId="{3AC3E759-C4C6-41DB-BA21-63F139F6B78E}" srcOrd="0" destOrd="0" presId="urn:microsoft.com/office/officeart/2005/8/layout/cycle5"/>
    <dgm:cxn modelId="{FED7D513-D46C-482F-BD04-DF8FABFFB04E}" type="presOf" srcId="{8E6EBF88-018B-4177-A4F5-523BB4B58012}" destId="{7EE2F4EF-B2E8-460B-938A-E41F8E26441C}" srcOrd="0" destOrd="0" presId="urn:microsoft.com/office/officeart/2005/8/layout/cycle5"/>
    <dgm:cxn modelId="{E568FC39-9CC3-4939-AB39-8358FB46E6FB}" type="presOf" srcId="{A1D1EF3A-01B2-4463-9721-0236876E489C}" destId="{A9345FDB-DFCC-41F8-B0E1-68D5EF10B215}" srcOrd="0" destOrd="0" presId="urn:microsoft.com/office/officeart/2005/8/layout/cycle5"/>
    <dgm:cxn modelId="{82CA7C49-F48A-493C-B141-B1AF2F0CAAD2}" type="presOf" srcId="{D2F464F3-F85B-4916-8824-C9FFBC349D72}" destId="{AF06DF3D-A5BF-4DBE-9CF9-7AB398B12AD0}" srcOrd="0" destOrd="0" presId="urn:microsoft.com/office/officeart/2005/8/layout/cycle5"/>
    <dgm:cxn modelId="{08252A6E-61DA-4B64-9D7B-DA7D25A75159}" type="presOf" srcId="{455958AE-E1EB-4161-B6E0-82A4533E3434}" destId="{35818D8D-29F8-46D7-841D-E199CDCCB0A0}" srcOrd="0" destOrd="0" presId="urn:microsoft.com/office/officeart/2005/8/layout/cycle5"/>
    <dgm:cxn modelId="{3809E27A-CB44-4D6F-B7B9-5D66967E6974}" srcId="{E189EC20-F5FE-4E04-89CF-55A2570488FE}" destId="{EF9F1B21-B574-4980-B168-E3740B28961C}" srcOrd="0" destOrd="0" parTransId="{943F4970-D839-465B-89E1-AC9BB61985F1}" sibTransId="{B03C0279-6315-4DA4-9801-7ECA168C6B99}"/>
    <dgm:cxn modelId="{E8E9B37E-3434-4C7C-9ECB-F31EC22609F0}" srcId="{E189EC20-F5FE-4E04-89CF-55A2570488FE}" destId="{C28B27FD-597C-413E-83C3-D4A32D634DD3}" srcOrd="5" destOrd="0" parTransId="{B451533E-82EC-4629-834E-7539CC5C7471}" sibTransId="{8E6EBF88-018B-4177-A4F5-523BB4B58012}"/>
    <dgm:cxn modelId="{28E03E83-B1D9-4212-ADEF-4B1A112A3C07}" type="presOf" srcId="{E189EC20-F5FE-4E04-89CF-55A2570488FE}" destId="{D1EF5AD1-58D2-4072-87A8-2451BC64AAD1}" srcOrd="0" destOrd="0" presId="urn:microsoft.com/office/officeart/2005/8/layout/cycle5"/>
    <dgm:cxn modelId="{46D10A85-194F-4C98-AC74-31AE0013CE37}" type="presOf" srcId="{EF9F1B21-B574-4980-B168-E3740B28961C}" destId="{A76E8FCE-18A9-407C-B2DA-2053499B90FC}" srcOrd="0" destOrd="0" presId="urn:microsoft.com/office/officeart/2005/8/layout/cycle5"/>
    <dgm:cxn modelId="{57D9409C-4AB5-46C9-81B9-0443583D88F8}" srcId="{E189EC20-F5FE-4E04-89CF-55A2570488FE}" destId="{054AB210-BE33-4905-889A-6220450EB2A1}" srcOrd="3" destOrd="0" parTransId="{5722B8C0-25FB-4A57-879C-3405ACA7D498}" sibTransId="{9ABCF5B7-CCCA-403D-959F-7907D1763E79}"/>
    <dgm:cxn modelId="{FF18E6A4-BC96-457B-828A-A064C88F5604}" srcId="{E189EC20-F5FE-4E04-89CF-55A2570488FE}" destId="{1E4C6791-3E82-419B-9061-2610B70DB44D}" srcOrd="2" destOrd="0" parTransId="{106561EC-9EC8-4662-9C26-310CFC5C7210}" sibTransId="{5E9C97F7-B5CB-4441-ADA8-46384466B6FE}"/>
    <dgm:cxn modelId="{FEC4FDA7-1566-422F-848D-95FD020551DA}" type="presOf" srcId="{054AB210-BE33-4905-889A-6220450EB2A1}" destId="{1712AB6D-379C-4DCF-BB60-71AAC0BFF113}" srcOrd="0" destOrd="0" presId="urn:microsoft.com/office/officeart/2005/8/layout/cycle5"/>
    <dgm:cxn modelId="{417454AE-3E6B-46B7-A527-73F9D79E2F84}" type="presOf" srcId="{1E4C6791-3E82-419B-9061-2610B70DB44D}" destId="{88B7376A-0542-4645-BD68-93ABBEE1D20D}" srcOrd="0" destOrd="0" presId="urn:microsoft.com/office/officeart/2005/8/layout/cycle5"/>
    <dgm:cxn modelId="{A69858B7-DBB6-4B00-B8F3-A8154650EA52}" srcId="{E189EC20-F5FE-4E04-89CF-55A2570488FE}" destId="{1AFD4ECF-7DEE-46A7-8550-88085F723AE2}" srcOrd="4" destOrd="0" parTransId="{5AB14242-9B0A-4761-B5FC-ED211D5298B3}" sibTransId="{A1D1EF3A-01B2-4463-9721-0236876E489C}"/>
    <dgm:cxn modelId="{B2377DC2-34CA-457B-8919-86F21925D622}" srcId="{E189EC20-F5FE-4E04-89CF-55A2570488FE}" destId="{D2F464F3-F85B-4916-8824-C9FFBC349D72}" srcOrd="1" destOrd="0" parTransId="{79DD2DC8-CA91-4E76-AD19-9FE581337FCA}" sibTransId="{455958AE-E1EB-4161-B6E0-82A4533E3434}"/>
    <dgm:cxn modelId="{CA6B5BC8-4DFB-4286-8DB1-09FD824A1A82}" type="presOf" srcId="{9ABCF5B7-CCCA-403D-959F-7907D1763E79}" destId="{283260CE-A392-4DE5-B4D4-3FAFFB69EA6A}" srcOrd="0" destOrd="0" presId="urn:microsoft.com/office/officeart/2005/8/layout/cycle5"/>
    <dgm:cxn modelId="{ED98BFCE-C432-49F1-871E-F453041F9712}" type="presOf" srcId="{5E9C97F7-B5CB-4441-ADA8-46384466B6FE}" destId="{7CB09A56-8069-4951-A134-65E325208FB5}" srcOrd="0" destOrd="0" presId="urn:microsoft.com/office/officeart/2005/8/layout/cycle5"/>
    <dgm:cxn modelId="{2C421BD4-4F6D-44AB-8AC3-8D8EA7F40E15}" type="presOf" srcId="{1AFD4ECF-7DEE-46A7-8550-88085F723AE2}" destId="{7CB4A935-BA9A-493F-A351-FF08F080721D}" srcOrd="0" destOrd="0" presId="urn:microsoft.com/office/officeart/2005/8/layout/cycle5"/>
    <dgm:cxn modelId="{E1E238E3-E1F1-4934-AD86-06F2A79C8C5B}" type="presOf" srcId="{C28B27FD-597C-413E-83C3-D4A32D634DD3}" destId="{BD5FBCFF-9A78-4036-A583-61D9E4304F7C}" srcOrd="0" destOrd="0" presId="urn:microsoft.com/office/officeart/2005/8/layout/cycle5"/>
    <dgm:cxn modelId="{6A671E5A-AA2A-4A30-8809-2FDADFFFCE6C}" type="presParOf" srcId="{D1EF5AD1-58D2-4072-87A8-2451BC64AAD1}" destId="{A76E8FCE-18A9-407C-B2DA-2053499B90FC}" srcOrd="0" destOrd="0" presId="urn:microsoft.com/office/officeart/2005/8/layout/cycle5"/>
    <dgm:cxn modelId="{8527FA61-B6C1-4FD7-9252-A04E7260ABB2}" type="presParOf" srcId="{D1EF5AD1-58D2-4072-87A8-2451BC64AAD1}" destId="{6BE0B0CA-D6B7-46E0-9502-9E5C89AE80C6}" srcOrd="1" destOrd="0" presId="urn:microsoft.com/office/officeart/2005/8/layout/cycle5"/>
    <dgm:cxn modelId="{3D08DA42-C356-4F1B-872D-F8E54A4CA7A6}" type="presParOf" srcId="{D1EF5AD1-58D2-4072-87A8-2451BC64AAD1}" destId="{3AC3E759-C4C6-41DB-BA21-63F139F6B78E}" srcOrd="2" destOrd="0" presId="urn:microsoft.com/office/officeart/2005/8/layout/cycle5"/>
    <dgm:cxn modelId="{C6F2CD39-EFA0-402E-BA8D-69B705D0C3E2}" type="presParOf" srcId="{D1EF5AD1-58D2-4072-87A8-2451BC64AAD1}" destId="{AF06DF3D-A5BF-4DBE-9CF9-7AB398B12AD0}" srcOrd="3" destOrd="0" presId="urn:microsoft.com/office/officeart/2005/8/layout/cycle5"/>
    <dgm:cxn modelId="{EF000F58-09DD-4974-A3BB-45AB1337E3F2}" type="presParOf" srcId="{D1EF5AD1-58D2-4072-87A8-2451BC64AAD1}" destId="{C1ADB055-06EC-4724-A219-934609BECC10}" srcOrd="4" destOrd="0" presId="urn:microsoft.com/office/officeart/2005/8/layout/cycle5"/>
    <dgm:cxn modelId="{151BCB54-2041-4A2F-8265-9D621ED8770B}" type="presParOf" srcId="{D1EF5AD1-58D2-4072-87A8-2451BC64AAD1}" destId="{35818D8D-29F8-46D7-841D-E199CDCCB0A0}" srcOrd="5" destOrd="0" presId="urn:microsoft.com/office/officeart/2005/8/layout/cycle5"/>
    <dgm:cxn modelId="{77C9F07E-9398-42C6-8D63-20A032BF33D8}" type="presParOf" srcId="{D1EF5AD1-58D2-4072-87A8-2451BC64AAD1}" destId="{88B7376A-0542-4645-BD68-93ABBEE1D20D}" srcOrd="6" destOrd="0" presId="urn:microsoft.com/office/officeart/2005/8/layout/cycle5"/>
    <dgm:cxn modelId="{AB2DD007-47D8-4DF3-9CB5-751BB9DB01CE}" type="presParOf" srcId="{D1EF5AD1-58D2-4072-87A8-2451BC64AAD1}" destId="{30951DCC-7B09-451B-9252-E570B86B2D64}" srcOrd="7" destOrd="0" presId="urn:microsoft.com/office/officeart/2005/8/layout/cycle5"/>
    <dgm:cxn modelId="{003B388A-506D-4A65-B1AE-0F4DD0E123FE}" type="presParOf" srcId="{D1EF5AD1-58D2-4072-87A8-2451BC64AAD1}" destId="{7CB09A56-8069-4951-A134-65E325208FB5}" srcOrd="8" destOrd="0" presId="urn:microsoft.com/office/officeart/2005/8/layout/cycle5"/>
    <dgm:cxn modelId="{C4B13EA4-C267-4D33-B1F9-BAA40EBBAF85}" type="presParOf" srcId="{D1EF5AD1-58D2-4072-87A8-2451BC64AAD1}" destId="{1712AB6D-379C-4DCF-BB60-71AAC0BFF113}" srcOrd="9" destOrd="0" presId="urn:microsoft.com/office/officeart/2005/8/layout/cycle5"/>
    <dgm:cxn modelId="{EBF159AE-D593-4E11-826F-8EAE6519AE1D}" type="presParOf" srcId="{D1EF5AD1-58D2-4072-87A8-2451BC64AAD1}" destId="{D9F8311A-1AF3-4E28-9E77-4E04F6D006BA}" srcOrd="10" destOrd="0" presId="urn:microsoft.com/office/officeart/2005/8/layout/cycle5"/>
    <dgm:cxn modelId="{1CD3915A-8AB8-48B9-B626-B5C27E288BC8}" type="presParOf" srcId="{D1EF5AD1-58D2-4072-87A8-2451BC64AAD1}" destId="{283260CE-A392-4DE5-B4D4-3FAFFB69EA6A}" srcOrd="11" destOrd="0" presId="urn:microsoft.com/office/officeart/2005/8/layout/cycle5"/>
    <dgm:cxn modelId="{4D740F24-BDD6-4E0A-B40E-17739F0449BA}" type="presParOf" srcId="{D1EF5AD1-58D2-4072-87A8-2451BC64AAD1}" destId="{7CB4A935-BA9A-493F-A351-FF08F080721D}" srcOrd="12" destOrd="0" presId="urn:microsoft.com/office/officeart/2005/8/layout/cycle5"/>
    <dgm:cxn modelId="{C523BDAA-9986-40FC-9BDD-66E7CD9ADCA9}" type="presParOf" srcId="{D1EF5AD1-58D2-4072-87A8-2451BC64AAD1}" destId="{5BF1D66E-C216-45FC-8B3F-E3170A188B53}" srcOrd="13" destOrd="0" presId="urn:microsoft.com/office/officeart/2005/8/layout/cycle5"/>
    <dgm:cxn modelId="{2D3F955A-1E13-4E63-8D6C-C1D73F693379}" type="presParOf" srcId="{D1EF5AD1-58D2-4072-87A8-2451BC64AAD1}" destId="{A9345FDB-DFCC-41F8-B0E1-68D5EF10B215}" srcOrd="14" destOrd="0" presId="urn:microsoft.com/office/officeart/2005/8/layout/cycle5"/>
    <dgm:cxn modelId="{C138A918-4376-4726-8BE3-99A21BD00FE7}" type="presParOf" srcId="{D1EF5AD1-58D2-4072-87A8-2451BC64AAD1}" destId="{BD5FBCFF-9A78-4036-A583-61D9E4304F7C}" srcOrd="15" destOrd="0" presId="urn:microsoft.com/office/officeart/2005/8/layout/cycle5"/>
    <dgm:cxn modelId="{24097A04-773A-4279-BFFE-F681332D61FF}" type="presParOf" srcId="{D1EF5AD1-58D2-4072-87A8-2451BC64AAD1}" destId="{2A20927F-CAC9-4268-AAA2-BA308A919F2C}" srcOrd="16" destOrd="0" presId="urn:microsoft.com/office/officeart/2005/8/layout/cycle5"/>
    <dgm:cxn modelId="{103ED38E-0B2F-4C13-A97F-66F96F9113A4}" type="presParOf" srcId="{D1EF5AD1-58D2-4072-87A8-2451BC64AAD1}" destId="{7EE2F4EF-B2E8-460B-938A-E41F8E26441C}"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C08DF4-B009-4E7C-85F2-BE73DA80BEF5}"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D29AC458-6C6D-46EC-9C79-409B7E9271A4}">
      <dgm:prSet/>
      <dgm:spPr/>
      <dgm:t>
        <a:bodyPr/>
        <a:lstStyle/>
        <a:p>
          <a:r>
            <a:rPr lang="en-US" b="1" dirty="0"/>
            <a:t>1. Coach don't command. </a:t>
          </a:r>
          <a:endParaRPr lang="en-US" dirty="0"/>
        </a:p>
      </dgm:t>
    </dgm:pt>
    <dgm:pt modelId="{BEC2BFC3-84D2-4A60-B5D9-24EA6EBC769F}" type="parTrans" cxnId="{38205886-7866-4052-8588-26AE62A67160}">
      <dgm:prSet/>
      <dgm:spPr/>
      <dgm:t>
        <a:bodyPr/>
        <a:lstStyle/>
        <a:p>
          <a:endParaRPr lang="en-US"/>
        </a:p>
      </dgm:t>
    </dgm:pt>
    <dgm:pt modelId="{C9E939E4-D99A-4E3E-AAA6-2A6F6E7EFF18}" type="sibTrans" cxnId="{38205886-7866-4052-8588-26AE62A67160}">
      <dgm:prSet/>
      <dgm:spPr/>
      <dgm:t>
        <a:bodyPr/>
        <a:lstStyle/>
        <a:p>
          <a:endParaRPr lang="en-US"/>
        </a:p>
      </dgm:t>
    </dgm:pt>
    <dgm:pt modelId="{99FCEE52-010F-4A44-809E-0562610933DF}">
      <dgm:prSet/>
      <dgm:spPr/>
      <dgm:t>
        <a:bodyPr/>
        <a:lstStyle/>
        <a:p>
          <a:r>
            <a:rPr lang="en-US" b="1"/>
            <a:t>2. Tell the truth. </a:t>
          </a:r>
          <a:endParaRPr lang="en-US"/>
        </a:p>
      </dgm:t>
    </dgm:pt>
    <dgm:pt modelId="{4F5D3B3F-7986-4543-9C66-53D6AB03C0F1}" type="parTrans" cxnId="{E0FF3949-B1C2-4424-A681-172F4E11BE38}">
      <dgm:prSet/>
      <dgm:spPr/>
      <dgm:t>
        <a:bodyPr/>
        <a:lstStyle/>
        <a:p>
          <a:endParaRPr lang="en-US"/>
        </a:p>
      </dgm:t>
    </dgm:pt>
    <dgm:pt modelId="{09521BCA-6E9A-481B-BFD6-36D90019AA2C}" type="sibTrans" cxnId="{E0FF3949-B1C2-4424-A681-172F4E11BE38}">
      <dgm:prSet/>
      <dgm:spPr/>
      <dgm:t>
        <a:bodyPr/>
        <a:lstStyle/>
        <a:p>
          <a:endParaRPr lang="en-US"/>
        </a:p>
      </dgm:t>
    </dgm:pt>
    <dgm:pt modelId="{BC175D02-0D0F-460A-B354-013569DDF5D2}">
      <dgm:prSet/>
      <dgm:spPr/>
      <dgm:t>
        <a:bodyPr/>
        <a:lstStyle/>
        <a:p>
          <a:r>
            <a:rPr lang="en-US" b="1"/>
            <a:t>3. Follow through. </a:t>
          </a:r>
          <a:endParaRPr lang="en-US"/>
        </a:p>
      </dgm:t>
    </dgm:pt>
    <dgm:pt modelId="{B58E9972-E880-4191-AF9B-8B50452EC475}" type="parTrans" cxnId="{8582B0A9-C838-45D3-A8F2-3A2CAFB2BBF7}">
      <dgm:prSet/>
      <dgm:spPr/>
      <dgm:t>
        <a:bodyPr/>
        <a:lstStyle/>
        <a:p>
          <a:endParaRPr lang="en-US"/>
        </a:p>
      </dgm:t>
    </dgm:pt>
    <dgm:pt modelId="{800C090F-52A9-4661-A846-CEB910CD3270}" type="sibTrans" cxnId="{8582B0A9-C838-45D3-A8F2-3A2CAFB2BBF7}">
      <dgm:prSet/>
      <dgm:spPr/>
      <dgm:t>
        <a:bodyPr/>
        <a:lstStyle/>
        <a:p>
          <a:endParaRPr lang="en-US"/>
        </a:p>
      </dgm:t>
    </dgm:pt>
    <dgm:pt modelId="{5D81A8F7-9D36-451B-B79E-E2D8699396A8}">
      <dgm:prSet/>
      <dgm:spPr/>
      <dgm:t>
        <a:bodyPr/>
        <a:lstStyle/>
        <a:p>
          <a:r>
            <a:rPr lang="en-US" b="1"/>
            <a:t>4. Take blame but give credit. </a:t>
          </a:r>
          <a:endParaRPr lang="en-US"/>
        </a:p>
      </dgm:t>
    </dgm:pt>
    <dgm:pt modelId="{BC998D78-01EE-49D2-AC65-72252B9C4EBE}" type="parTrans" cxnId="{862DDF85-5185-4DD4-BE7F-1A2BC2537148}">
      <dgm:prSet/>
      <dgm:spPr/>
      <dgm:t>
        <a:bodyPr/>
        <a:lstStyle/>
        <a:p>
          <a:endParaRPr lang="en-US"/>
        </a:p>
      </dgm:t>
    </dgm:pt>
    <dgm:pt modelId="{CCA6F74E-07FB-4B36-863B-C01B63205B33}" type="sibTrans" cxnId="{862DDF85-5185-4DD4-BE7F-1A2BC2537148}">
      <dgm:prSet/>
      <dgm:spPr/>
      <dgm:t>
        <a:bodyPr/>
        <a:lstStyle/>
        <a:p>
          <a:endParaRPr lang="en-US"/>
        </a:p>
      </dgm:t>
    </dgm:pt>
    <dgm:pt modelId="{233690C6-BA69-42C9-B5EE-D4F9A3E720E3}">
      <dgm:prSet/>
      <dgm:spPr/>
      <dgm:t>
        <a:bodyPr/>
        <a:lstStyle/>
        <a:p>
          <a:r>
            <a:rPr lang="en-US" b="1"/>
            <a:t>5. Don't badmouth. </a:t>
          </a:r>
          <a:endParaRPr lang="en-US"/>
        </a:p>
      </dgm:t>
    </dgm:pt>
    <dgm:pt modelId="{1DE7390D-A29E-46C5-A38E-9642E75C5453}" type="parTrans" cxnId="{D368A141-D9B7-4333-B624-24159B28074D}">
      <dgm:prSet/>
      <dgm:spPr/>
      <dgm:t>
        <a:bodyPr/>
        <a:lstStyle/>
        <a:p>
          <a:endParaRPr lang="en-US"/>
        </a:p>
      </dgm:t>
    </dgm:pt>
    <dgm:pt modelId="{F01AEFC9-5ECE-42B1-A458-7EF2BC852CC0}" type="sibTrans" cxnId="{D368A141-D9B7-4333-B624-24159B28074D}">
      <dgm:prSet/>
      <dgm:spPr/>
      <dgm:t>
        <a:bodyPr/>
        <a:lstStyle/>
        <a:p>
          <a:endParaRPr lang="en-US"/>
        </a:p>
      </dgm:t>
    </dgm:pt>
    <dgm:pt modelId="{4D7108D2-023F-4D72-B6DB-BF798BF03C29}">
      <dgm:prSet/>
      <dgm:spPr/>
      <dgm:t>
        <a:bodyPr/>
        <a:lstStyle/>
        <a:p>
          <a:r>
            <a:rPr lang="en-US" b="1"/>
            <a:t>6. Walk the talk. </a:t>
          </a:r>
          <a:endParaRPr lang="en-US"/>
        </a:p>
      </dgm:t>
    </dgm:pt>
    <dgm:pt modelId="{230BBB0B-7087-425A-9234-FC062CB3CB59}" type="parTrans" cxnId="{5FA99412-8E65-4F6F-8AF7-DB495AC0F2B1}">
      <dgm:prSet/>
      <dgm:spPr/>
      <dgm:t>
        <a:bodyPr/>
        <a:lstStyle/>
        <a:p>
          <a:endParaRPr lang="en-US"/>
        </a:p>
      </dgm:t>
    </dgm:pt>
    <dgm:pt modelId="{37E52B17-8E8A-48E9-BBD4-D81AB49F6544}" type="sibTrans" cxnId="{5FA99412-8E65-4F6F-8AF7-DB495AC0F2B1}">
      <dgm:prSet/>
      <dgm:spPr/>
      <dgm:t>
        <a:bodyPr/>
        <a:lstStyle/>
        <a:p>
          <a:endParaRPr lang="en-US"/>
        </a:p>
      </dgm:t>
    </dgm:pt>
    <dgm:pt modelId="{FD6F24D3-1693-466C-B3E1-BBDA2DD3306A}">
      <dgm:prSet/>
      <dgm:spPr/>
      <dgm:t>
        <a:bodyPr/>
        <a:lstStyle/>
        <a:p>
          <a:r>
            <a:rPr lang="en-US" b="1" dirty="0"/>
            <a:t>7. Listen more and talk less. </a:t>
          </a:r>
          <a:endParaRPr lang="en-US" dirty="0"/>
        </a:p>
      </dgm:t>
    </dgm:pt>
    <dgm:pt modelId="{44649EE2-E9F4-4E02-9660-F176E6149BA2}" type="parTrans" cxnId="{2044D9F1-95E3-4D76-86ED-B0108B277F5C}">
      <dgm:prSet/>
      <dgm:spPr/>
      <dgm:t>
        <a:bodyPr/>
        <a:lstStyle/>
        <a:p>
          <a:endParaRPr lang="en-US"/>
        </a:p>
      </dgm:t>
    </dgm:pt>
    <dgm:pt modelId="{24E7030C-EB55-4B50-A231-DAFD42C55987}" type="sibTrans" cxnId="{2044D9F1-95E3-4D76-86ED-B0108B277F5C}">
      <dgm:prSet/>
      <dgm:spPr/>
      <dgm:t>
        <a:bodyPr/>
        <a:lstStyle/>
        <a:p>
          <a:endParaRPr lang="en-US"/>
        </a:p>
      </dgm:t>
    </dgm:pt>
    <dgm:pt modelId="{C4B182C9-9347-4A61-99CB-3FD7F88F1EE3}">
      <dgm:prSet/>
      <dgm:spPr/>
      <dgm:t>
        <a:bodyPr/>
        <a:lstStyle/>
        <a:p>
          <a:r>
            <a:rPr lang="en-US" b="1"/>
            <a:t>8. Admit when you're wrong. </a:t>
          </a:r>
          <a:endParaRPr lang="en-US"/>
        </a:p>
      </dgm:t>
    </dgm:pt>
    <dgm:pt modelId="{EC6BC85C-2111-4930-8960-02167EC8CBF3}" type="parTrans" cxnId="{6EDBE0E3-C23B-4A6E-A91D-A61EDF15A99E}">
      <dgm:prSet/>
      <dgm:spPr/>
      <dgm:t>
        <a:bodyPr/>
        <a:lstStyle/>
        <a:p>
          <a:endParaRPr lang="en-US"/>
        </a:p>
      </dgm:t>
    </dgm:pt>
    <dgm:pt modelId="{34876311-14D2-439D-9D7C-849E27C445DB}" type="sibTrans" cxnId="{6EDBE0E3-C23B-4A6E-A91D-A61EDF15A99E}">
      <dgm:prSet/>
      <dgm:spPr/>
      <dgm:t>
        <a:bodyPr/>
        <a:lstStyle/>
        <a:p>
          <a:endParaRPr lang="en-US"/>
        </a:p>
      </dgm:t>
    </dgm:pt>
    <dgm:pt modelId="{9F3E832D-8ED5-4929-8AA0-6F6F968E42EF}">
      <dgm:prSet/>
      <dgm:spPr/>
      <dgm:t>
        <a:bodyPr/>
        <a:lstStyle/>
        <a:p>
          <a:r>
            <a:rPr lang="en-US" b="1"/>
            <a:t>9. Make employee success your #1 job.</a:t>
          </a:r>
          <a:endParaRPr lang="en-US"/>
        </a:p>
      </dgm:t>
    </dgm:pt>
    <dgm:pt modelId="{24F4E642-2921-42B0-80B3-541B3359F8C8}" type="parTrans" cxnId="{C0FCDB50-5E38-4177-8E9D-EE6D6475A68F}">
      <dgm:prSet/>
      <dgm:spPr/>
      <dgm:t>
        <a:bodyPr/>
        <a:lstStyle/>
        <a:p>
          <a:endParaRPr lang="en-US"/>
        </a:p>
      </dgm:t>
    </dgm:pt>
    <dgm:pt modelId="{EE33E412-88CD-4F70-B49A-49D48D365833}" type="sibTrans" cxnId="{C0FCDB50-5E38-4177-8E9D-EE6D6475A68F}">
      <dgm:prSet/>
      <dgm:spPr/>
      <dgm:t>
        <a:bodyPr/>
        <a:lstStyle/>
        <a:p>
          <a:endParaRPr lang="en-US"/>
        </a:p>
      </dgm:t>
    </dgm:pt>
    <dgm:pt modelId="{C4404E48-0E9A-41DA-8874-45C2A1E9DA3F}" type="pres">
      <dgm:prSet presAssocID="{B0C08DF4-B009-4E7C-85F2-BE73DA80BEF5}" presName="vert0" presStyleCnt="0">
        <dgm:presLayoutVars>
          <dgm:dir/>
          <dgm:animOne val="branch"/>
          <dgm:animLvl val="lvl"/>
        </dgm:presLayoutVars>
      </dgm:prSet>
      <dgm:spPr/>
    </dgm:pt>
    <dgm:pt modelId="{22AECE70-FACF-4EB8-80B8-14DC7682577A}" type="pres">
      <dgm:prSet presAssocID="{D29AC458-6C6D-46EC-9C79-409B7E9271A4}" presName="thickLine" presStyleLbl="alignNode1" presStyleIdx="0" presStyleCnt="9"/>
      <dgm:spPr/>
    </dgm:pt>
    <dgm:pt modelId="{846ED7E1-FF0A-4CE0-B8C8-715E5780C89B}" type="pres">
      <dgm:prSet presAssocID="{D29AC458-6C6D-46EC-9C79-409B7E9271A4}" presName="horz1" presStyleCnt="0"/>
      <dgm:spPr/>
    </dgm:pt>
    <dgm:pt modelId="{A37AFBA9-0568-4D3D-95B2-CA75C674A9C6}" type="pres">
      <dgm:prSet presAssocID="{D29AC458-6C6D-46EC-9C79-409B7E9271A4}" presName="tx1" presStyleLbl="revTx" presStyleIdx="0" presStyleCnt="9"/>
      <dgm:spPr/>
    </dgm:pt>
    <dgm:pt modelId="{BF2F4AFF-FB1D-4BC3-8CE4-D3A24EF067EF}" type="pres">
      <dgm:prSet presAssocID="{D29AC458-6C6D-46EC-9C79-409B7E9271A4}" presName="vert1" presStyleCnt="0"/>
      <dgm:spPr/>
    </dgm:pt>
    <dgm:pt modelId="{B7B363DF-85B6-45DF-8410-A2C0E4EC743C}" type="pres">
      <dgm:prSet presAssocID="{99FCEE52-010F-4A44-809E-0562610933DF}" presName="thickLine" presStyleLbl="alignNode1" presStyleIdx="1" presStyleCnt="9"/>
      <dgm:spPr/>
    </dgm:pt>
    <dgm:pt modelId="{538A59A8-C38B-4716-87E5-9CDE6F4F43BF}" type="pres">
      <dgm:prSet presAssocID="{99FCEE52-010F-4A44-809E-0562610933DF}" presName="horz1" presStyleCnt="0"/>
      <dgm:spPr/>
    </dgm:pt>
    <dgm:pt modelId="{E3701BAB-780E-45FF-BBED-FD7AD2F6345A}" type="pres">
      <dgm:prSet presAssocID="{99FCEE52-010F-4A44-809E-0562610933DF}" presName="tx1" presStyleLbl="revTx" presStyleIdx="1" presStyleCnt="9"/>
      <dgm:spPr/>
    </dgm:pt>
    <dgm:pt modelId="{55E91A6C-6E5E-40EC-8AEA-D63C6DE0B436}" type="pres">
      <dgm:prSet presAssocID="{99FCEE52-010F-4A44-809E-0562610933DF}" presName="vert1" presStyleCnt="0"/>
      <dgm:spPr/>
    </dgm:pt>
    <dgm:pt modelId="{3CA9CE9E-074D-4F63-A17E-A27893049D15}" type="pres">
      <dgm:prSet presAssocID="{BC175D02-0D0F-460A-B354-013569DDF5D2}" presName="thickLine" presStyleLbl="alignNode1" presStyleIdx="2" presStyleCnt="9"/>
      <dgm:spPr/>
    </dgm:pt>
    <dgm:pt modelId="{03F6E2C1-B63D-4C58-A62D-39387F05FBF9}" type="pres">
      <dgm:prSet presAssocID="{BC175D02-0D0F-460A-B354-013569DDF5D2}" presName="horz1" presStyleCnt="0"/>
      <dgm:spPr/>
    </dgm:pt>
    <dgm:pt modelId="{2509A245-E6B7-4770-A589-6B1C3A262D57}" type="pres">
      <dgm:prSet presAssocID="{BC175D02-0D0F-460A-B354-013569DDF5D2}" presName="tx1" presStyleLbl="revTx" presStyleIdx="2" presStyleCnt="9"/>
      <dgm:spPr/>
    </dgm:pt>
    <dgm:pt modelId="{F605CD03-285F-4F87-B714-EA1570A680A8}" type="pres">
      <dgm:prSet presAssocID="{BC175D02-0D0F-460A-B354-013569DDF5D2}" presName="vert1" presStyleCnt="0"/>
      <dgm:spPr/>
    </dgm:pt>
    <dgm:pt modelId="{F18BACAD-9D3F-45ED-985A-B9B033AFF166}" type="pres">
      <dgm:prSet presAssocID="{5D81A8F7-9D36-451B-B79E-E2D8699396A8}" presName="thickLine" presStyleLbl="alignNode1" presStyleIdx="3" presStyleCnt="9"/>
      <dgm:spPr/>
    </dgm:pt>
    <dgm:pt modelId="{1592A057-153D-4CD5-83C0-177C78563196}" type="pres">
      <dgm:prSet presAssocID="{5D81A8F7-9D36-451B-B79E-E2D8699396A8}" presName="horz1" presStyleCnt="0"/>
      <dgm:spPr/>
    </dgm:pt>
    <dgm:pt modelId="{9F34295C-6EF9-47BD-A526-7D9F4E871679}" type="pres">
      <dgm:prSet presAssocID="{5D81A8F7-9D36-451B-B79E-E2D8699396A8}" presName="tx1" presStyleLbl="revTx" presStyleIdx="3" presStyleCnt="9"/>
      <dgm:spPr/>
    </dgm:pt>
    <dgm:pt modelId="{474D9311-ABCD-4AFA-8EA3-45325436920C}" type="pres">
      <dgm:prSet presAssocID="{5D81A8F7-9D36-451B-B79E-E2D8699396A8}" presName="vert1" presStyleCnt="0"/>
      <dgm:spPr/>
    </dgm:pt>
    <dgm:pt modelId="{78F2F2DB-5E6C-49D1-8763-AB92E434CA23}" type="pres">
      <dgm:prSet presAssocID="{233690C6-BA69-42C9-B5EE-D4F9A3E720E3}" presName="thickLine" presStyleLbl="alignNode1" presStyleIdx="4" presStyleCnt="9"/>
      <dgm:spPr/>
    </dgm:pt>
    <dgm:pt modelId="{61128CD9-0DA3-4D91-BA1D-99D5F05F632B}" type="pres">
      <dgm:prSet presAssocID="{233690C6-BA69-42C9-B5EE-D4F9A3E720E3}" presName="horz1" presStyleCnt="0"/>
      <dgm:spPr/>
    </dgm:pt>
    <dgm:pt modelId="{50FFB659-FCA4-4D20-8275-5FBE89B49F4B}" type="pres">
      <dgm:prSet presAssocID="{233690C6-BA69-42C9-B5EE-D4F9A3E720E3}" presName="tx1" presStyleLbl="revTx" presStyleIdx="4" presStyleCnt="9"/>
      <dgm:spPr/>
    </dgm:pt>
    <dgm:pt modelId="{F22DF4BD-53E8-43C0-8867-9386E8F99CE0}" type="pres">
      <dgm:prSet presAssocID="{233690C6-BA69-42C9-B5EE-D4F9A3E720E3}" presName="vert1" presStyleCnt="0"/>
      <dgm:spPr/>
    </dgm:pt>
    <dgm:pt modelId="{18A7D427-5C20-4F9C-8204-64B91BB75462}" type="pres">
      <dgm:prSet presAssocID="{4D7108D2-023F-4D72-B6DB-BF798BF03C29}" presName="thickLine" presStyleLbl="alignNode1" presStyleIdx="5" presStyleCnt="9"/>
      <dgm:spPr/>
    </dgm:pt>
    <dgm:pt modelId="{A56E5DC0-B3AE-452C-AC88-F00167F25600}" type="pres">
      <dgm:prSet presAssocID="{4D7108D2-023F-4D72-B6DB-BF798BF03C29}" presName="horz1" presStyleCnt="0"/>
      <dgm:spPr/>
    </dgm:pt>
    <dgm:pt modelId="{036F5E74-EFB7-46E8-917A-E78DB79A80EE}" type="pres">
      <dgm:prSet presAssocID="{4D7108D2-023F-4D72-B6DB-BF798BF03C29}" presName="tx1" presStyleLbl="revTx" presStyleIdx="5" presStyleCnt="9"/>
      <dgm:spPr/>
    </dgm:pt>
    <dgm:pt modelId="{A578E5F1-38B1-4BA8-86F6-315495EE378A}" type="pres">
      <dgm:prSet presAssocID="{4D7108D2-023F-4D72-B6DB-BF798BF03C29}" presName="vert1" presStyleCnt="0"/>
      <dgm:spPr/>
    </dgm:pt>
    <dgm:pt modelId="{F0D1C0AA-EAF2-41CC-A09F-F4FD4305BECC}" type="pres">
      <dgm:prSet presAssocID="{FD6F24D3-1693-466C-B3E1-BBDA2DD3306A}" presName="thickLine" presStyleLbl="alignNode1" presStyleIdx="6" presStyleCnt="9"/>
      <dgm:spPr/>
    </dgm:pt>
    <dgm:pt modelId="{BD5E414D-9AC9-489B-A76C-A4D7DC57FAC3}" type="pres">
      <dgm:prSet presAssocID="{FD6F24D3-1693-466C-B3E1-BBDA2DD3306A}" presName="horz1" presStyleCnt="0"/>
      <dgm:spPr/>
    </dgm:pt>
    <dgm:pt modelId="{2873DCE0-879E-48F1-9CD6-DA51260EE15D}" type="pres">
      <dgm:prSet presAssocID="{FD6F24D3-1693-466C-B3E1-BBDA2DD3306A}" presName="tx1" presStyleLbl="revTx" presStyleIdx="6" presStyleCnt="9"/>
      <dgm:spPr/>
    </dgm:pt>
    <dgm:pt modelId="{25F9827C-1E0D-4F6E-8186-527CBC6C8903}" type="pres">
      <dgm:prSet presAssocID="{FD6F24D3-1693-466C-B3E1-BBDA2DD3306A}" presName="vert1" presStyleCnt="0"/>
      <dgm:spPr/>
    </dgm:pt>
    <dgm:pt modelId="{5F0F069F-C38A-4455-BA5D-4B592AD2A22B}" type="pres">
      <dgm:prSet presAssocID="{C4B182C9-9347-4A61-99CB-3FD7F88F1EE3}" presName="thickLine" presStyleLbl="alignNode1" presStyleIdx="7" presStyleCnt="9"/>
      <dgm:spPr/>
    </dgm:pt>
    <dgm:pt modelId="{866EB600-7D24-4703-8331-44266E9C373D}" type="pres">
      <dgm:prSet presAssocID="{C4B182C9-9347-4A61-99CB-3FD7F88F1EE3}" presName="horz1" presStyleCnt="0"/>
      <dgm:spPr/>
    </dgm:pt>
    <dgm:pt modelId="{68DF1F2E-05A3-4BB2-951D-92373335C8CB}" type="pres">
      <dgm:prSet presAssocID="{C4B182C9-9347-4A61-99CB-3FD7F88F1EE3}" presName="tx1" presStyleLbl="revTx" presStyleIdx="7" presStyleCnt="9"/>
      <dgm:spPr/>
    </dgm:pt>
    <dgm:pt modelId="{E5C3B7BA-36D2-4E43-A849-E4D3EB231DAC}" type="pres">
      <dgm:prSet presAssocID="{C4B182C9-9347-4A61-99CB-3FD7F88F1EE3}" presName="vert1" presStyleCnt="0"/>
      <dgm:spPr/>
    </dgm:pt>
    <dgm:pt modelId="{8F6C6AF9-F388-462E-93D4-33DEA624798B}" type="pres">
      <dgm:prSet presAssocID="{9F3E832D-8ED5-4929-8AA0-6F6F968E42EF}" presName="thickLine" presStyleLbl="alignNode1" presStyleIdx="8" presStyleCnt="9"/>
      <dgm:spPr/>
    </dgm:pt>
    <dgm:pt modelId="{6FE80D57-83A8-4EA5-9F27-12924178CEDF}" type="pres">
      <dgm:prSet presAssocID="{9F3E832D-8ED5-4929-8AA0-6F6F968E42EF}" presName="horz1" presStyleCnt="0"/>
      <dgm:spPr/>
    </dgm:pt>
    <dgm:pt modelId="{42539D67-7927-4DC9-B0FA-080528688E92}" type="pres">
      <dgm:prSet presAssocID="{9F3E832D-8ED5-4929-8AA0-6F6F968E42EF}" presName="tx1" presStyleLbl="revTx" presStyleIdx="8" presStyleCnt="9"/>
      <dgm:spPr/>
    </dgm:pt>
    <dgm:pt modelId="{7ADF323D-DFE7-4C79-B923-95BBBC472F83}" type="pres">
      <dgm:prSet presAssocID="{9F3E832D-8ED5-4929-8AA0-6F6F968E42EF}" presName="vert1" presStyleCnt="0"/>
      <dgm:spPr/>
    </dgm:pt>
  </dgm:ptLst>
  <dgm:cxnLst>
    <dgm:cxn modelId="{A1BFEF02-BAA4-42B3-8135-9361527970D1}" type="presOf" srcId="{C4B182C9-9347-4A61-99CB-3FD7F88F1EE3}" destId="{68DF1F2E-05A3-4BB2-951D-92373335C8CB}" srcOrd="0" destOrd="0" presId="urn:microsoft.com/office/officeart/2008/layout/LinedList"/>
    <dgm:cxn modelId="{C573EC05-1F04-466F-8B3C-7A4A64C2AC11}" type="presOf" srcId="{4D7108D2-023F-4D72-B6DB-BF798BF03C29}" destId="{036F5E74-EFB7-46E8-917A-E78DB79A80EE}" srcOrd="0" destOrd="0" presId="urn:microsoft.com/office/officeart/2008/layout/LinedList"/>
    <dgm:cxn modelId="{5FA99412-8E65-4F6F-8AF7-DB495AC0F2B1}" srcId="{B0C08DF4-B009-4E7C-85F2-BE73DA80BEF5}" destId="{4D7108D2-023F-4D72-B6DB-BF798BF03C29}" srcOrd="5" destOrd="0" parTransId="{230BBB0B-7087-425A-9234-FC062CB3CB59}" sibTransId="{37E52B17-8E8A-48E9-BBD4-D81AB49F6544}"/>
    <dgm:cxn modelId="{40D6FF38-1DFD-432E-8054-67E5DDAE3A1B}" type="presOf" srcId="{BC175D02-0D0F-460A-B354-013569DDF5D2}" destId="{2509A245-E6B7-4770-A589-6B1C3A262D57}" srcOrd="0" destOrd="0" presId="urn:microsoft.com/office/officeart/2008/layout/LinedList"/>
    <dgm:cxn modelId="{4C4F9D3B-2065-4D0B-925E-6BEE10A86DF0}" type="presOf" srcId="{B0C08DF4-B009-4E7C-85F2-BE73DA80BEF5}" destId="{C4404E48-0E9A-41DA-8874-45C2A1E9DA3F}" srcOrd="0" destOrd="0" presId="urn:microsoft.com/office/officeart/2008/layout/LinedList"/>
    <dgm:cxn modelId="{A8B2A55C-8FB5-4FD2-9F02-85C19A409B47}" type="presOf" srcId="{D29AC458-6C6D-46EC-9C79-409B7E9271A4}" destId="{A37AFBA9-0568-4D3D-95B2-CA75C674A9C6}" srcOrd="0" destOrd="0" presId="urn:microsoft.com/office/officeart/2008/layout/LinedList"/>
    <dgm:cxn modelId="{E094B95C-E564-4656-9915-3702D93431B5}" type="presOf" srcId="{5D81A8F7-9D36-451B-B79E-E2D8699396A8}" destId="{9F34295C-6EF9-47BD-A526-7D9F4E871679}" srcOrd="0" destOrd="0" presId="urn:microsoft.com/office/officeart/2008/layout/LinedList"/>
    <dgm:cxn modelId="{D368A141-D9B7-4333-B624-24159B28074D}" srcId="{B0C08DF4-B009-4E7C-85F2-BE73DA80BEF5}" destId="{233690C6-BA69-42C9-B5EE-D4F9A3E720E3}" srcOrd="4" destOrd="0" parTransId="{1DE7390D-A29E-46C5-A38E-9642E75C5453}" sibTransId="{F01AEFC9-5ECE-42B1-A458-7EF2BC852CC0}"/>
    <dgm:cxn modelId="{A46F7F68-2F03-4A24-9B7F-98CCD2B7ED4E}" type="presOf" srcId="{233690C6-BA69-42C9-B5EE-D4F9A3E720E3}" destId="{50FFB659-FCA4-4D20-8275-5FBE89B49F4B}" srcOrd="0" destOrd="0" presId="urn:microsoft.com/office/officeart/2008/layout/LinedList"/>
    <dgm:cxn modelId="{E0FF3949-B1C2-4424-A681-172F4E11BE38}" srcId="{B0C08DF4-B009-4E7C-85F2-BE73DA80BEF5}" destId="{99FCEE52-010F-4A44-809E-0562610933DF}" srcOrd="1" destOrd="0" parTransId="{4F5D3B3F-7986-4543-9C66-53D6AB03C0F1}" sibTransId="{09521BCA-6E9A-481B-BFD6-36D90019AA2C}"/>
    <dgm:cxn modelId="{C0FCDB50-5E38-4177-8E9D-EE6D6475A68F}" srcId="{B0C08DF4-B009-4E7C-85F2-BE73DA80BEF5}" destId="{9F3E832D-8ED5-4929-8AA0-6F6F968E42EF}" srcOrd="8" destOrd="0" parTransId="{24F4E642-2921-42B0-80B3-541B3359F8C8}" sibTransId="{EE33E412-88CD-4F70-B49A-49D48D365833}"/>
    <dgm:cxn modelId="{862DDF85-5185-4DD4-BE7F-1A2BC2537148}" srcId="{B0C08DF4-B009-4E7C-85F2-BE73DA80BEF5}" destId="{5D81A8F7-9D36-451B-B79E-E2D8699396A8}" srcOrd="3" destOrd="0" parTransId="{BC998D78-01EE-49D2-AC65-72252B9C4EBE}" sibTransId="{CCA6F74E-07FB-4B36-863B-C01B63205B33}"/>
    <dgm:cxn modelId="{38205886-7866-4052-8588-26AE62A67160}" srcId="{B0C08DF4-B009-4E7C-85F2-BE73DA80BEF5}" destId="{D29AC458-6C6D-46EC-9C79-409B7E9271A4}" srcOrd="0" destOrd="0" parTransId="{BEC2BFC3-84D2-4A60-B5D9-24EA6EBC769F}" sibTransId="{C9E939E4-D99A-4E3E-AAA6-2A6F6E7EFF18}"/>
    <dgm:cxn modelId="{CE0B0FA5-D449-4DA7-87AE-982C3AD06287}" type="presOf" srcId="{9F3E832D-8ED5-4929-8AA0-6F6F968E42EF}" destId="{42539D67-7927-4DC9-B0FA-080528688E92}" srcOrd="0" destOrd="0" presId="urn:microsoft.com/office/officeart/2008/layout/LinedList"/>
    <dgm:cxn modelId="{8582B0A9-C838-45D3-A8F2-3A2CAFB2BBF7}" srcId="{B0C08DF4-B009-4E7C-85F2-BE73DA80BEF5}" destId="{BC175D02-0D0F-460A-B354-013569DDF5D2}" srcOrd="2" destOrd="0" parTransId="{B58E9972-E880-4191-AF9B-8B50452EC475}" sibTransId="{800C090F-52A9-4661-A846-CEB910CD3270}"/>
    <dgm:cxn modelId="{C48BEEAF-93CC-4010-B8F0-751CE69BD866}" type="presOf" srcId="{99FCEE52-010F-4A44-809E-0562610933DF}" destId="{E3701BAB-780E-45FF-BBED-FD7AD2F6345A}" srcOrd="0" destOrd="0" presId="urn:microsoft.com/office/officeart/2008/layout/LinedList"/>
    <dgm:cxn modelId="{818F7FD5-C10B-4146-8C35-131B49A46A1B}" type="presOf" srcId="{FD6F24D3-1693-466C-B3E1-BBDA2DD3306A}" destId="{2873DCE0-879E-48F1-9CD6-DA51260EE15D}" srcOrd="0" destOrd="0" presId="urn:microsoft.com/office/officeart/2008/layout/LinedList"/>
    <dgm:cxn modelId="{6EDBE0E3-C23B-4A6E-A91D-A61EDF15A99E}" srcId="{B0C08DF4-B009-4E7C-85F2-BE73DA80BEF5}" destId="{C4B182C9-9347-4A61-99CB-3FD7F88F1EE3}" srcOrd="7" destOrd="0" parTransId="{EC6BC85C-2111-4930-8960-02167EC8CBF3}" sibTransId="{34876311-14D2-439D-9D7C-849E27C445DB}"/>
    <dgm:cxn modelId="{2044D9F1-95E3-4D76-86ED-B0108B277F5C}" srcId="{B0C08DF4-B009-4E7C-85F2-BE73DA80BEF5}" destId="{FD6F24D3-1693-466C-B3E1-BBDA2DD3306A}" srcOrd="6" destOrd="0" parTransId="{44649EE2-E9F4-4E02-9660-F176E6149BA2}" sibTransId="{24E7030C-EB55-4B50-A231-DAFD42C55987}"/>
    <dgm:cxn modelId="{DDBAF749-3B36-4E8D-A9C3-CC495B56FC93}" type="presParOf" srcId="{C4404E48-0E9A-41DA-8874-45C2A1E9DA3F}" destId="{22AECE70-FACF-4EB8-80B8-14DC7682577A}" srcOrd="0" destOrd="0" presId="urn:microsoft.com/office/officeart/2008/layout/LinedList"/>
    <dgm:cxn modelId="{5A0A4F20-C574-4928-BA66-585D190402C1}" type="presParOf" srcId="{C4404E48-0E9A-41DA-8874-45C2A1E9DA3F}" destId="{846ED7E1-FF0A-4CE0-B8C8-715E5780C89B}" srcOrd="1" destOrd="0" presId="urn:microsoft.com/office/officeart/2008/layout/LinedList"/>
    <dgm:cxn modelId="{133C67AB-B85B-4348-B99A-C011568D2DA0}" type="presParOf" srcId="{846ED7E1-FF0A-4CE0-B8C8-715E5780C89B}" destId="{A37AFBA9-0568-4D3D-95B2-CA75C674A9C6}" srcOrd="0" destOrd="0" presId="urn:microsoft.com/office/officeart/2008/layout/LinedList"/>
    <dgm:cxn modelId="{EA3D3E68-1B70-4903-BC1D-7B3CBD4737AF}" type="presParOf" srcId="{846ED7E1-FF0A-4CE0-B8C8-715E5780C89B}" destId="{BF2F4AFF-FB1D-4BC3-8CE4-D3A24EF067EF}" srcOrd="1" destOrd="0" presId="urn:microsoft.com/office/officeart/2008/layout/LinedList"/>
    <dgm:cxn modelId="{3BC7AD58-A114-4C03-9E6F-B1A0D31AF811}" type="presParOf" srcId="{C4404E48-0E9A-41DA-8874-45C2A1E9DA3F}" destId="{B7B363DF-85B6-45DF-8410-A2C0E4EC743C}" srcOrd="2" destOrd="0" presId="urn:microsoft.com/office/officeart/2008/layout/LinedList"/>
    <dgm:cxn modelId="{0539DC08-7ED1-46CD-AFB3-01877FBC82BE}" type="presParOf" srcId="{C4404E48-0E9A-41DA-8874-45C2A1E9DA3F}" destId="{538A59A8-C38B-4716-87E5-9CDE6F4F43BF}" srcOrd="3" destOrd="0" presId="urn:microsoft.com/office/officeart/2008/layout/LinedList"/>
    <dgm:cxn modelId="{456E1991-5690-459B-95DF-6468B0AD5E9B}" type="presParOf" srcId="{538A59A8-C38B-4716-87E5-9CDE6F4F43BF}" destId="{E3701BAB-780E-45FF-BBED-FD7AD2F6345A}" srcOrd="0" destOrd="0" presId="urn:microsoft.com/office/officeart/2008/layout/LinedList"/>
    <dgm:cxn modelId="{D81E8AD2-A034-4D1E-98F0-E8338055B4CA}" type="presParOf" srcId="{538A59A8-C38B-4716-87E5-9CDE6F4F43BF}" destId="{55E91A6C-6E5E-40EC-8AEA-D63C6DE0B436}" srcOrd="1" destOrd="0" presId="urn:microsoft.com/office/officeart/2008/layout/LinedList"/>
    <dgm:cxn modelId="{99F74F1D-3689-4F88-A3D8-E1FD831CC8F7}" type="presParOf" srcId="{C4404E48-0E9A-41DA-8874-45C2A1E9DA3F}" destId="{3CA9CE9E-074D-4F63-A17E-A27893049D15}" srcOrd="4" destOrd="0" presId="urn:microsoft.com/office/officeart/2008/layout/LinedList"/>
    <dgm:cxn modelId="{AE1DBE66-618E-4A04-B1C3-4D12259E897F}" type="presParOf" srcId="{C4404E48-0E9A-41DA-8874-45C2A1E9DA3F}" destId="{03F6E2C1-B63D-4C58-A62D-39387F05FBF9}" srcOrd="5" destOrd="0" presId="urn:microsoft.com/office/officeart/2008/layout/LinedList"/>
    <dgm:cxn modelId="{8BCE4A55-B587-4EC4-BDC9-DB850A990728}" type="presParOf" srcId="{03F6E2C1-B63D-4C58-A62D-39387F05FBF9}" destId="{2509A245-E6B7-4770-A589-6B1C3A262D57}" srcOrd="0" destOrd="0" presId="urn:microsoft.com/office/officeart/2008/layout/LinedList"/>
    <dgm:cxn modelId="{C756BD40-B953-4757-B732-03C96A407503}" type="presParOf" srcId="{03F6E2C1-B63D-4C58-A62D-39387F05FBF9}" destId="{F605CD03-285F-4F87-B714-EA1570A680A8}" srcOrd="1" destOrd="0" presId="urn:microsoft.com/office/officeart/2008/layout/LinedList"/>
    <dgm:cxn modelId="{9F9A3D6A-C1EF-4689-B51F-E76CBA9FAC2E}" type="presParOf" srcId="{C4404E48-0E9A-41DA-8874-45C2A1E9DA3F}" destId="{F18BACAD-9D3F-45ED-985A-B9B033AFF166}" srcOrd="6" destOrd="0" presId="urn:microsoft.com/office/officeart/2008/layout/LinedList"/>
    <dgm:cxn modelId="{718D3104-0717-452C-9A17-6B731AB8B74D}" type="presParOf" srcId="{C4404E48-0E9A-41DA-8874-45C2A1E9DA3F}" destId="{1592A057-153D-4CD5-83C0-177C78563196}" srcOrd="7" destOrd="0" presId="urn:microsoft.com/office/officeart/2008/layout/LinedList"/>
    <dgm:cxn modelId="{D9B026F2-86B5-49FB-A623-19693BC4D575}" type="presParOf" srcId="{1592A057-153D-4CD5-83C0-177C78563196}" destId="{9F34295C-6EF9-47BD-A526-7D9F4E871679}" srcOrd="0" destOrd="0" presId="urn:microsoft.com/office/officeart/2008/layout/LinedList"/>
    <dgm:cxn modelId="{390F80FA-652A-45B6-855E-37BBA4A21348}" type="presParOf" srcId="{1592A057-153D-4CD5-83C0-177C78563196}" destId="{474D9311-ABCD-4AFA-8EA3-45325436920C}" srcOrd="1" destOrd="0" presId="urn:microsoft.com/office/officeart/2008/layout/LinedList"/>
    <dgm:cxn modelId="{900BEAFE-9A3F-4E68-893F-227563BD4168}" type="presParOf" srcId="{C4404E48-0E9A-41DA-8874-45C2A1E9DA3F}" destId="{78F2F2DB-5E6C-49D1-8763-AB92E434CA23}" srcOrd="8" destOrd="0" presId="urn:microsoft.com/office/officeart/2008/layout/LinedList"/>
    <dgm:cxn modelId="{A45A657D-0C8A-4CA5-B707-1F608442B7F0}" type="presParOf" srcId="{C4404E48-0E9A-41DA-8874-45C2A1E9DA3F}" destId="{61128CD9-0DA3-4D91-BA1D-99D5F05F632B}" srcOrd="9" destOrd="0" presId="urn:microsoft.com/office/officeart/2008/layout/LinedList"/>
    <dgm:cxn modelId="{506A414A-0859-425E-9AA9-607020CD7F30}" type="presParOf" srcId="{61128CD9-0DA3-4D91-BA1D-99D5F05F632B}" destId="{50FFB659-FCA4-4D20-8275-5FBE89B49F4B}" srcOrd="0" destOrd="0" presId="urn:microsoft.com/office/officeart/2008/layout/LinedList"/>
    <dgm:cxn modelId="{D5132BD6-7348-4664-B2D1-2DBA0B5C4FF3}" type="presParOf" srcId="{61128CD9-0DA3-4D91-BA1D-99D5F05F632B}" destId="{F22DF4BD-53E8-43C0-8867-9386E8F99CE0}" srcOrd="1" destOrd="0" presId="urn:microsoft.com/office/officeart/2008/layout/LinedList"/>
    <dgm:cxn modelId="{220564C8-4EF0-489E-9AC1-764314C909A1}" type="presParOf" srcId="{C4404E48-0E9A-41DA-8874-45C2A1E9DA3F}" destId="{18A7D427-5C20-4F9C-8204-64B91BB75462}" srcOrd="10" destOrd="0" presId="urn:microsoft.com/office/officeart/2008/layout/LinedList"/>
    <dgm:cxn modelId="{70BEC69F-89D5-4178-890C-929874EF69FC}" type="presParOf" srcId="{C4404E48-0E9A-41DA-8874-45C2A1E9DA3F}" destId="{A56E5DC0-B3AE-452C-AC88-F00167F25600}" srcOrd="11" destOrd="0" presId="urn:microsoft.com/office/officeart/2008/layout/LinedList"/>
    <dgm:cxn modelId="{E53C7E05-C955-4E85-87DE-A003208D527C}" type="presParOf" srcId="{A56E5DC0-B3AE-452C-AC88-F00167F25600}" destId="{036F5E74-EFB7-46E8-917A-E78DB79A80EE}" srcOrd="0" destOrd="0" presId="urn:microsoft.com/office/officeart/2008/layout/LinedList"/>
    <dgm:cxn modelId="{A6B8A553-B9DD-451F-8269-2A2A57328573}" type="presParOf" srcId="{A56E5DC0-B3AE-452C-AC88-F00167F25600}" destId="{A578E5F1-38B1-4BA8-86F6-315495EE378A}" srcOrd="1" destOrd="0" presId="urn:microsoft.com/office/officeart/2008/layout/LinedList"/>
    <dgm:cxn modelId="{21E40B09-CCCA-4F8A-B84E-9B53E8419434}" type="presParOf" srcId="{C4404E48-0E9A-41DA-8874-45C2A1E9DA3F}" destId="{F0D1C0AA-EAF2-41CC-A09F-F4FD4305BECC}" srcOrd="12" destOrd="0" presId="urn:microsoft.com/office/officeart/2008/layout/LinedList"/>
    <dgm:cxn modelId="{B4F0A595-F8B0-4708-BDAB-01438E5467D4}" type="presParOf" srcId="{C4404E48-0E9A-41DA-8874-45C2A1E9DA3F}" destId="{BD5E414D-9AC9-489B-A76C-A4D7DC57FAC3}" srcOrd="13" destOrd="0" presId="urn:microsoft.com/office/officeart/2008/layout/LinedList"/>
    <dgm:cxn modelId="{BD773530-5328-49D5-8732-C720B13EF70C}" type="presParOf" srcId="{BD5E414D-9AC9-489B-A76C-A4D7DC57FAC3}" destId="{2873DCE0-879E-48F1-9CD6-DA51260EE15D}" srcOrd="0" destOrd="0" presId="urn:microsoft.com/office/officeart/2008/layout/LinedList"/>
    <dgm:cxn modelId="{0468B032-A071-4989-8D02-850131C86405}" type="presParOf" srcId="{BD5E414D-9AC9-489B-A76C-A4D7DC57FAC3}" destId="{25F9827C-1E0D-4F6E-8186-527CBC6C8903}" srcOrd="1" destOrd="0" presId="urn:microsoft.com/office/officeart/2008/layout/LinedList"/>
    <dgm:cxn modelId="{F601FA39-A850-4C95-87F0-C3B1A9AA28E3}" type="presParOf" srcId="{C4404E48-0E9A-41DA-8874-45C2A1E9DA3F}" destId="{5F0F069F-C38A-4455-BA5D-4B592AD2A22B}" srcOrd="14" destOrd="0" presId="urn:microsoft.com/office/officeart/2008/layout/LinedList"/>
    <dgm:cxn modelId="{A71E6FDB-52F9-4A20-9F4F-61E4876E3CE6}" type="presParOf" srcId="{C4404E48-0E9A-41DA-8874-45C2A1E9DA3F}" destId="{866EB600-7D24-4703-8331-44266E9C373D}" srcOrd="15" destOrd="0" presId="urn:microsoft.com/office/officeart/2008/layout/LinedList"/>
    <dgm:cxn modelId="{C378F8FC-33E7-433A-A303-4D7747D34368}" type="presParOf" srcId="{866EB600-7D24-4703-8331-44266E9C373D}" destId="{68DF1F2E-05A3-4BB2-951D-92373335C8CB}" srcOrd="0" destOrd="0" presId="urn:microsoft.com/office/officeart/2008/layout/LinedList"/>
    <dgm:cxn modelId="{6315BE1C-2DA8-48CA-802E-E1F4AD3ACDDC}" type="presParOf" srcId="{866EB600-7D24-4703-8331-44266E9C373D}" destId="{E5C3B7BA-36D2-4E43-A849-E4D3EB231DAC}" srcOrd="1" destOrd="0" presId="urn:microsoft.com/office/officeart/2008/layout/LinedList"/>
    <dgm:cxn modelId="{3FB470BB-7AFC-4384-AD64-68CB68F6D864}" type="presParOf" srcId="{C4404E48-0E9A-41DA-8874-45C2A1E9DA3F}" destId="{8F6C6AF9-F388-462E-93D4-33DEA624798B}" srcOrd="16" destOrd="0" presId="urn:microsoft.com/office/officeart/2008/layout/LinedList"/>
    <dgm:cxn modelId="{CE6FAD7C-A7EF-4765-B458-94C38DCC0774}" type="presParOf" srcId="{C4404E48-0E9A-41DA-8874-45C2A1E9DA3F}" destId="{6FE80D57-83A8-4EA5-9F27-12924178CEDF}" srcOrd="17" destOrd="0" presId="urn:microsoft.com/office/officeart/2008/layout/LinedList"/>
    <dgm:cxn modelId="{835883CB-C40D-4AE3-9235-FCFC26AE1339}" type="presParOf" srcId="{6FE80D57-83A8-4EA5-9F27-12924178CEDF}" destId="{42539D67-7927-4DC9-B0FA-080528688E92}" srcOrd="0" destOrd="0" presId="urn:microsoft.com/office/officeart/2008/layout/LinedList"/>
    <dgm:cxn modelId="{26329EB1-B075-4AF0-BB8B-526CF590396E}" type="presParOf" srcId="{6FE80D57-83A8-4EA5-9F27-12924178CEDF}" destId="{7ADF323D-DFE7-4C79-B923-95BBBC472F8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D9C16BD-969E-4C13-8C29-255B2BB223B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8282390-7C97-4C5C-AC8F-B304EFD5D82A}">
      <dgm:prSet/>
      <dgm:spPr/>
      <dgm:t>
        <a:bodyPr/>
        <a:lstStyle/>
        <a:p>
          <a:r>
            <a:rPr lang="en-US"/>
            <a:t>Nothing excites the brain quite like money.</a:t>
          </a:r>
        </a:p>
      </dgm:t>
    </dgm:pt>
    <dgm:pt modelId="{707991BA-1C1B-4A4E-BD85-ACF8C3AA7A73}" type="parTrans" cxnId="{5DC25F5A-582C-423A-A4F8-D0FE583ECD08}">
      <dgm:prSet/>
      <dgm:spPr/>
      <dgm:t>
        <a:bodyPr/>
        <a:lstStyle/>
        <a:p>
          <a:endParaRPr lang="en-US"/>
        </a:p>
      </dgm:t>
    </dgm:pt>
    <dgm:pt modelId="{946D10F7-F144-49B6-B007-C1200003B358}" type="sibTrans" cxnId="{5DC25F5A-582C-423A-A4F8-D0FE583ECD08}">
      <dgm:prSet/>
      <dgm:spPr/>
      <dgm:t>
        <a:bodyPr/>
        <a:lstStyle/>
        <a:p>
          <a:endParaRPr lang="en-US"/>
        </a:p>
      </dgm:t>
    </dgm:pt>
    <dgm:pt modelId="{C97CCFB9-6C23-46C3-82B3-FD05A808BAE2}">
      <dgm:prSet/>
      <dgm:spPr/>
      <dgm:t>
        <a:bodyPr/>
        <a:lstStyle/>
        <a:p>
          <a:r>
            <a:rPr lang="en-US" dirty="0"/>
            <a:t>Nucleus </a:t>
          </a:r>
          <a:r>
            <a:rPr lang="en-US" dirty="0" err="1"/>
            <a:t>accumbens</a:t>
          </a:r>
          <a:endParaRPr lang="en-US" dirty="0"/>
        </a:p>
      </dgm:t>
    </dgm:pt>
    <dgm:pt modelId="{EBFDF3EE-926A-4D79-9336-85D5F9591DB3}" type="parTrans" cxnId="{C0DBCA97-A628-4BA9-9BA5-E7CCFC56C7DF}">
      <dgm:prSet/>
      <dgm:spPr/>
      <dgm:t>
        <a:bodyPr/>
        <a:lstStyle/>
        <a:p>
          <a:endParaRPr lang="en-US"/>
        </a:p>
      </dgm:t>
    </dgm:pt>
    <dgm:pt modelId="{FD25E9F8-1C3F-442C-95B9-EF65775897E8}" type="sibTrans" cxnId="{C0DBCA97-A628-4BA9-9BA5-E7CCFC56C7DF}">
      <dgm:prSet/>
      <dgm:spPr/>
      <dgm:t>
        <a:bodyPr/>
        <a:lstStyle/>
        <a:p>
          <a:endParaRPr lang="en-US"/>
        </a:p>
      </dgm:t>
    </dgm:pt>
    <dgm:pt modelId="{6BCA5433-9D2C-457C-B308-2170A84EB062}">
      <dgm:prSet/>
      <dgm:spPr/>
      <dgm:t>
        <a:bodyPr/>
        <a:lstStyle/>
        <a:p>
          <a:r>
            <a:rPr lang="en-US"/>
            <a:t>Researchers compared the brain scans of people who were about to make money with drug addicts high on cocaine. </a:t>
          </a:r>
        </a:p>
      </dgm:t>
    </dgm:pt>
    <dgm:pt modelId="{EFE836DC-3DF8-42FC-A8F3-DD152A997D02}" type="parTrans" cxnId="{E5F7D3F0-4437-404E-AA7D-D92B5F48F7A0}">
      <dgm:prSet/>
      <dgm:spPr/>
      <dgm:t>
        <a:bodyPr/>
        <a:lstStyle/>
        <a:p>
          <a:endParaRPr lang="en-US"/>
        </a:p>
      </dgm:t>
    </dgm:pt>
    <dgm:pt modelId="{A4070D7D-A245-498F-B89F-4C5DD03D0E10}" type="sibTrans" cxnId="{E5F7D3F0-4437-404E-AA7D-D92B5F48F7A0}">
      <dgm:prSet/>
      <dgm:spPr/>
      <dgm:t>
        <a:bodyPr/>
        <a:lstStyle/>
        <a:p>
          <a:endParaRPr lang="en-US"/>
        </a:p>
      </dgm:t>
    </dgm:pt>
    <dgm:pt modelId="{013E6EEC-B8D0-416F-B25A-F731D058B70E}">
      <dgm:prSet/>
      <dgm:spPr/>
      <dgm:t>
        <a:bodyPr/>
        <a:lstStyle/>
        <a:p>
          <a:r>
            <a:rPr lang="en-US"/>
            <a:t>The results were startling: the brain scans were nearly identical.</a:t>
          </a:r>
        </a:p>
      </dgm:t>
    </dgm:pt>
    <dgm:pt modelId="{273C4752-6710-48CB-8A28-FB047938C80A}" type="parTrans" cxnId="{5903728A-520F-4A79-AD7D-220391187922}">
      <dgm:prSet/>
      <dgm:spPr/>
      <dgm:t>
        <a:bodyPr/>
        <a:lstStyle/>
        <a:p>
          <a:endParaRPr lang="en-US"/>
        </a:p>
      </dgm:t>
    </dgm:pt>
    <dgm:pt modelId="{EA5556DE-BFE3-47A2-91C0-ADB771C0AAED}" type="sibTrans" cxnId="{5903728A-520F-4A79-AD7D-220391187922}">
      <dgm:prSet/>
      <dgm:spPr/>
      <dgm:t>
        <a:bodyPr/>
        <a:lstStyle/>
        <a:p>
          <a:endParaRPr lang="en-US"/>
        </a:p>
      </dgm:t>
    </dgm:pt>
    <dgm:pt modelId="{6CE732D0-F0C1-41E5-BEED-F865741B75F3}" type="pres">
      <dgm:prSet presAssocID="{6D9C16BD-969E-4C13-8C29-255B2BB223B0}" presName="linear" presStyleCnt="0">
        <dgm:presLayoutVars>
          <dgm:animLvl val="lvl"/>
          <dgm:resizeHandles val="exact"/>
        </dgm:presLayoutVars>
      </dgm:prSet>
      <dgm:spPr/>
    </dgm:pt>
    <dgm:pt modelId="{B3559CF6-EC6A-4611-8DD5-A4AAFE7ACEEC}" type="pres">
      <dgm:prSet presAssocID="{48282390-7C97-4C5C-AC8F-B304EFD5D82A}" presName="parentText" presStyleLbl="node1" presStyleIdx="0" presStyleCnt="3">
        <dgm:presLayoutVars>
          <dgm:chMax val="0"/>
          <dgm:bulletEnabled val="1"/>
        </dgm:presLayoutVars>
      </dgm:prSet>
      <dgm:spPr/>
    </dgm:pt>
    <dgm:pt modelId="{A96BDF09-1DB7-48AD-83F7-232E64C397D0}" type="pres">
      <dgm:prSet presAssocID="{946D10F7-F144-49B6-B007-C1200003B358}" presName="spacer" presStyleCnt="0"/>
      <dgm:spPr/>
    </dgm:pt>
    <dgm:pt modelId="{1691C8A1-0DFD-46DC-9213-6653D8E790F1}" type="pres">
      <dgm:prSet presAssocID="{C97CCFB9-6C23-46C3-82B3-FD05A808BAE2}" presName="parentText" presStyleLbl="node1" presStyleIdx="1" presStyleCnt="3">
        <dgm:presLayoutVars>
          <dgm:chMax val="0"/>
          <dgm:bulletEnabled val="1"/>
        </dgm:presLayoutVars>
      </dgm:prSet>
      <dgm:spPr/>
    </dgm:pt>
    <dgm:pt modelId="{867C0DBE-CBAC-4B74-8C53-59DFF400C40F}" type="pres">
      <dgm:prSet presAssocID="{FD25E9F8-1C3F-442C-95B9-EF65775897E8}" presName="spacer" presStyleCnt="0"/>
      <dgm:spPr/>
    </dgm:pt>
    <dgm:pt modelId="{C4305530-69A5-4B36-B7E0-DCA7C6B5296F}" type="pres">
      <dgm:prSet presAssocID="{6BCA5433-9D2C-457C-B308-2170A84EB062}" presName="parentText" presStyleLbl="node1" presStyleIdx="2" presStyleCnt="3">
        <dgm:presLayoutVars>
          <dgm:chMax val="0"/>
          <dgm:bulletEnabled val="1"/>
        </dgm:presLayoutVars>
      </dgm:prSet>
      <dgm:spPr/>
    </dgm:pt>
    <dgm:pt modelId="{6BC01547-CA67-40D3-A262-463B07336EA9}" type="pres">
      <dgm:prSet presAssocID="{6BCA5433-9D2C-457C-B308-2170A84EB062}" presName="childText" presStyleLbl="revTx" presStyleIdx="0" presStyleCnt="1">
        <dgm:presLayoutVars>
          <dgm:bulletEnabled val="1"/>
        </dgm:presLayoutVars>
      </dgm:prSet>
      <dgm:spPr/>
    </dgm:pt>
  </dgm:ptLst>
  <dgm:cxnLst>
    <dgm:cxn modelId="{E7E10826-0C9D-4FB6-81B0-82BB9CD78A66}" type="presOf" srcId="{6D9C16BD-969E-4C13-8C29-255B2BB223B0}" destId="{6CE732D0-F0C1-41E5-BEED-F865741B75F3}" srcOrd="0" destOrd="0" presId="urn:microsoft.com/office/officeart/2005/8/layout/vList2"/>
    <dgm:cxn modelId="{95E0C45C-6C1F-42AE-836F-53E0DD14448C}" type="presOf" srcId="{48282390-7C97-4C5C-AC8F-B304EFD5D82A}" destId="{B3559CF6-EC6A-4611-8DD5-A4AAFE7ACEEC}" srcOrd="0" destOrd="0" presId="urn:microsoft.com/office/officeart/2005/8/layout/vList2"/>
    <dgm:cxn modelId="{ED683F42-69AE-4C5D-8C78-F1D653BD8C4B}" type="presOf" srcId="{6BCA5433-9D2C-457C-B308-2170A84EB062}" destId="{C4305530-69A5-4B36-B7E0-DCA7C6B5296F}" srcOrd="0" destOrd="0" presId="urn:microsoft.com/office/officeart/2005/8/layout/vList2"/>
    <dgm:cxn modelId="{B59ABD70-8911-436A-87DE-BAF3C7EE2FF2}" type="presOf" srcId="{C97CCFB9-6C23-46C3-82B3-FD05A808BAE2}" destId="{1691C8A1-0DFD-46DC-9213-6653D8E790F1}" srcOrd="0" destOrd="0" presId="urn:microsoft.com/office/officeart/2005/8/layout/vList2"/>
    <dgm:cxn modelId="{ED8A9656-37E1-4E84-919A-C1D53968C74E}" type="presOf" srcId="{013E6EEC-B8D0-416F-B25A-F731D058B70E}" destId="{6BC01547-CA67-40D3-A262-463B07336EA9}" srcOrd="0" destOrd="0" presId="urn:microsoft.com/office/officeart/2005/8/layout/vList2"/>
    <dgm:cxn modelId="{5DC25F5A-582C-423A-A4F8-D0FE583ECD08}" srcId="{6D9C16BD-969E-4C13-8C29-255B2BB223B0}" destId="{48282390-7C97-4C5C-AC8F-B304EFD5D82A}" srcOrd="0" destOrd="0" parTransId="{707991BA-1C1B-4A4E-BD85-ACF8C3AA7A73}" sibTransId="{946D10F7-F144-49B6-B007-C1200003B358}"/>
    <dgm:cxn modelId="{5903728A-520F-4A79-AD7D-220391187922}" srcId="{6BCA5433-9D2C-457C-B308-2170A84EB062}" destId="{013E6EEC-B8D0-416F-B25A-F731D058B70E}" srcOrd="0" destOrd="0" parTransId="{273C4752-6710-48CB-8A28-FB047938C80A}" sibTransId="{EA5556DE-BFE3-47A2-91C0-ADB771C0AAED}"/>
    <dgm:cxn modelId="{C0DBCA97-A628-4BA9-9BA5-E7CCFC56C7DF}" srcId="{6D9C16BD-969E-4C13-8C29-255B2BB223B0}" destId="{C97CCFB9-6C23-46C3-82B3-FD05A808BAE2}" srcOrd="1" destOrd="0" parTransId="{EBFDF3EE-926A-4D79-9336-85D5F9591DB3}" sibTransId="{FD25E9F8-1C3F-442C-95B9-EF65775897E8}"/>
    <dgm:cxn modelId="{E5F7D3F0-4437-404E-AA7D-D92B5F48F7A0}" srcId="{6D9C16BD-969E-4C13-8C29-255B2BB223B0}" destId="{6BCA5433-9D2C-457C-B308-2170A84EB062}" srcOrd="2" destOrd="0" parTransId="{EFE836DC-3DF8-42FC-A8F3-DD152A997D02}" sibTransId="{A4070D7D-A245-498F-B89F-4C5DD03D0E10}"/>
    <dgm:cxn modelId="{0E0623CD-7968-4DD6-B733-FEB28BA1BBC6}" type="presParOf" srcId="{6CE732D0-F0C1-41E5-BEED-F865741B75F3}" destId="{B3559CF6-EC6A-4611-8DD5-A4AAFE7ACEEC}" srcOrd="0" destOrd="0" presId="urn:microsoft.com/office/officeart/2005/8/layout/vList2"/>
    <dgm:cxn modelId="{E8BDDEF9-90CC-44EB-A71B-15C277FF30D8}" type="presParOf" srcId="{6CE732D0-F0C1-41E5-BEED-F865741B75F3}" destId="{A96BDF09-1DB7-48AD-83F7-232E64C397D0}" srcOrd="1" destOrd="0" presId="urn:microsoft.com/office/officeart/2005/8/layout/vList2"/>
    <dgm:cxn modelId="{4FA8DC65-DF39-4BC5-B84F-FA8F268A7F3A}" type="presParOf" srcId="{6CE732D0-F0C1-41E5-BEED-F865741B75F3}" destId="{1691C8A1-0DFD-46DC-9213-6653D8E790F1}" srcOrd="2" destOrd="0" presId="urn:microsoft.com/office/officeart/2005/8/layout/vList2"/>
    <dgm:cxn modelId="{AC91C149-2524-4D20-83E8-B3E2411773E5}" type="presParOf" srcId="{6CE732D0-F0C1-41E5-BEED-F865741B75F3}" destId="{867C0DBE-CBAC-4B74-8C53-59DFF400C40F}" srcOrd="3" destOrd="0" presId="urn:microsoft.com/office/officeart/2005/8/layout/vList2"/>
    <dgm:cxn modelId="{24C17DC9-8405-4CE3-ACC4-35F2E09AB82A}" type="presParOf" srcId="{6CE732D0-F0C1-41E5-BEED-F865741B75F3}" destId="{C4305530-69A5-4B36-B7E0-DCA7C6B5296F}" srcOrd="4" destOrd="0" presId="urn:microsoft.com/office/officeart/2005/8/layout/vList2"/>
    <dgm:cxn modelId="{0CC85A50-8803-433F-81FB-FDD82ADC18F2}" type="presParOf" srcId="{6CE732D0-F0C1-41E5-BEED-F865741B75F3}" destId="{6BC01547-CA67-40D3-A262-463B07336EA9}"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D9C16BD-969E-4C13-8C29-255B2BB223B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8282390-7C97-4C5C-AC8F-B304EFD5D82A}">
      <dgm:prSet/>
      <dgm:spPr/>
      <dgm:t>
        <a:bodyPr/>
        <a:lstStyle/>
        <a:p>
          <a:r>
            <a:rPr lang="en-US"/>
            <a:t>Nothing excites the brain quite like money.</a:t>
          </a:r>
        </a:p>
      </dgm:t>
    </dgm:pt>
    <dgm:pt modelId="{707991BA-1C1B-4A4E-BD85-ACF8C3AA7A73}" type="parTrans" cxnId="{5DC25F5A-582C-423A-A4F8-D0FE583ECD08}">
      <dgm:prSet/>
      <dgm:spPr/>
      <dgm:t>
        <a:bodyPr/>
        <a:lstStyle/>
        <a:p>
          <a:endParaRPr lang="en-US"/>
        </a:p>
      </dgm:t>
    </dgm:pt>
    <dgm:pt modelId="{946D10F7-F144-49B6-B007-C1200003B358}" type="sibTrans" cxnId="{5DC25F5A-582C-423A-A4F8-D0FE583ECD08}">
      <dgm:prSet/>
      <dgm:spPr/>
      <dgm:t>
        <a:bodyPr/>
        <a:lstStyle/>
        <a:p>
          <a:endParaRPr lang="en-US"/>
        </a:p>
      </dgm:t>
    </dgm:pt>
    <dgm:pt modelId="{C97CCFB9-6C23-46C3-82B3-FD05A808BAE2}">
      <dgm:prSet/>
      <dgm:spPr/>
      <dgm:t>
        <a:bodyPr/>
        <a:lstStyle/>
        <a:p>
          <a:r>
            <a:rPr lang="en-US" dirty="0"/>
            <a:t>Nucleus </a:t>
          </a:r>
          <a:r>
            <a:rPr lang="en-US" dirty="0" err="1"/>
            <a:t>accumbens</a:t>
          </a:r>
          <a:endParaRPr lang="en-US" dirty="0"/>
        </a:p>
      </dgm:t>
    </dgm:pt>
    <dgm:pt modelId="{EBFDF3EE-926A-4D79-9336-85D5F9591DB3}" type="parTrans" cxnId="{C0DBCA97-A628-4BA9-9BA5-E7CCFC56C7DF}">
      <dgm:prSet/>
      <dgm:spPr/>
      <dgm:t>
        <a:bodyPr/>
        <a:lstStyle/>
        <a:p>
          <a:endParaRPr lang="en-US"/>
        </a:p>
      </dgm:t>
    </dgm:pt>
    <dgm:pt modelId="{FD25E9F8-1C3F-442C-95B9-EF65775897E8}" type="sibTrans" cxnId="{C0DBCA97-A628-4BA9-9BA5-E7CCFC56C7DF}">
      <dgm:prSet/>
      <dgm:spPr/>
      <dgm:t>
        <a:bodyPr/>
        <a:lstStyle/>
        <a:p>
          <a:endParaRPr lang="en-US"/>
        </a:p>
      </dgm:t>
    </dgm:pt>
    <dgm:pt modelId="{6BCA5433-9D2C-457C-B308-2170A84EB062}">
      <dgm:prSet/>
      <dgm:spPr/>
      <dgm:t>
        <a:bodyPr/>
        <a:lstStyle/>
        <a:p>
          <a:r>
            <a:rPr lang="en-US"/>
            <a:t>Researchers compared the brain scans of people who were about to make money with drug addicts high on cocaine. </a:t>
          </a:r>
        </a:p>
      </dgm:t>
    </dgm:pt>
    <dgm:pt modelId="{EFE836DC-3DF8-42FC-A8F3-DD152A997D02}" type="parTrans" cxnId="{E5F7D3F0-4437-404E-AA7D-D92B5F48F7A0}">
      <dgm:prSet/>
      <dgm:spPr/>
      <dgm:t>
        <a:bodyPr/>
        <a:lstStyle/>
        <a:p>
          <a:endParaRPr lang="en-US"/>
        </a:p>
      </dgm:t>
    </dgm:pt>
    <dgm:pt modelId="{A4070D7D-A245-498F-B89F-4C5DD03D0E10}" type="sibTrans" cxnId="{E5F7D3F0-4437-404E-AA7D-D92B5F48F7A0}">
      <dgm:prSet/>
      <dgm:spPr/>
      <dgm:t>
        <a:bodyPr/>
        <a:lstStyle/>
        <a:p>
          <a:endParaRPr lang="en-US"/>
        </a:p>
      </dgm:t>
    </dgm:pt>
    <dgm:pt modelId="{013E6EEC-B8D0-416F-B25A-F731D058B70E}">
      <dgm:prSet/>
      <dgm:spPr/>
      <dgm:t>
        <a:bodyPr/>
        <a:lstStyle/>
        <a:p>
          <a:r>
            <a:rPr lang="en-US"/>
            <a:t>The results were startling: the brain scans were nearly identical.</a:t>
          </a:r>
        </a:p>
      </dgm:t>
    </dgm:pt>
    <dgm:pt modelId="{273C4752-6710-48CB-8A28-FB047938C80A}" type="parTrans" cxnId="{5903728A-520F-4A79-AD7D-220391187922}">
      <dgm:prSet/>
      <dgm:spPr/>
      <dgm:t>
        <a:bodyPr/>
        <a:lstStyle/>
        <a:p>
          <a:endParaRPr lang="en-US"/>
        </a:p>
      </dgm:t>
    </dgm:pt>
    <dgm:pt modelId="{EA5556DE-BFE3-47A2-91C0-ADB771C0AAED}" type="sibTrans" cxnId="{5903728A-520F-4A79-AD7D-220391187922}">
      <dgm:prSet/>
      <dgm:spPr/>
      <dgm:t>
        <a:bodyPr/>
        <a:lstStyle/>
        <a:p>
          <a:endParaRPr lang="en-US"/>
        </a:p>
      </dgm:t>
    </dgm:pt>
    <dgm:pt modelId="{6CE732D0-F0C1-41E5-BEED-F865741B75F3}" type="pres">
      <dgm:prSet presAssocID="{6D9C16BD-969E-4C13-8C29-255B2BB223B0}" presName="linear" presStyleCnt="0">
        <dgm:presLayoutVars>
          <dgm:animLvl val="lvl"/>
          <dgm:resizeHandles val="exact"/>
        </dgm:presLayoutVars>
      </dgm:prSet>
      <dgm:spPr/>
    </dgm:pt>
    <dgm:pt modelId="{B3559CF6-EC6A-4611-8DD5-A4AAFE7ACEEC}" type="pres">
      <dgm:prSet presAssocID="{48282390-7C97-4C5C-AC8F-B304EFD5D82A}" presName="parentText" presStyleLbl="node1" presStyleIdx="0" presStyleCnt="3">
        <dgm:presLayoutVars>
          <dgm:chMax val="0"/>
          <dgm:bulletEnabled val="1"/>
        </dgm:presLayoutVars>
      </dgm:prSet>
      <dgm:spPr/>
    </dgm:pt>
    <dgm:pt modelId="{A96BDF09-1DB7-48AD-83F7-232E64C397D0}" type="pres">
      <dgm:prSet presAssocID="{946D10F7-F144-49B6-B007-C1200003B358}" presName="spacer" presStyleCnt="0"/>
      <dgm:spPr/>
    </dgm:pt>
    <dgm:pt modelId="{1691C8A1-0DFD-46DC-9213-6653D8E790F1}" type="pres">
      <dgm:prSet presAssocID="{C97CCFB9-6C23-46C3-82B3-FD05A808BAE2}" presName="parentText" presStyleLbl="node1" presStyleIdx="1" presStyleCnt="3">
        <dgm:presLayoutVars>
          <dgm:chMax val="0"/>
          <dgm:bulletEnabled val="1"/>
        </dgm:presLayoutVars>
      </dgm:prSet>
      <dgm:spPr/>
    </dgm:pt>
    <dgm:pt modelId="{867C0DBE-CBAC-4B74-8C53-59DFF400C40F}" type="pres">
      <dgm:prSet presAssocID="{FD25E9F8-1C3F-442C-95B9-EF65775897E8}" presName="spacer" presStyleCnt="0"/>
      <dgm:spPr/>
    </dgm:pt>
    <dgm:pt modelId="{C4305530-69A5-4B36-B7E0-DCA7C6B5296F}" type="pres">
      <dgm:prSet presAssocID="{6BCA5433-9D2C-457C-B308-2170A84EB062}" presName="parentText" presStyleLbl="node1" presStyleIdx="2" presStyleCnt="3">
        <dgm:presLayoutVars>
          <dgm:chMax val="0"/>
          <dgm:bulletEnabled val="1"/>
        </dgm:presLayoutVars>
      </dgm:prSet>
      <dgm:spPr/>
    </dgm:pt>
    <dgm:pt modelId="{6BC01547-CA67-40D3-A262-463B07336EA9}" type="pres">
      <dgm:prSet presAssocID="{6BCA5433-9D2C-457C-B308-2170A84EB062}" presName="childText" presStyleLbl="revTx" presStyleIdx="0" presStyleCnt="1">
        <dgm:presLayoutVars>
          <dgm:bulletEnabled val="1"/>
        </dgm:presLayoutVars>
      </dgm:prSet>
      <dgm:spPr/>
    </dgm:pt>
  </dgm:ptLst>
  <dgm:cxnLst>
    <dgm:cxn modelId="{E7E10826-0C9D-4FB6-81B0-82BB9CD78A66}" type="presOf" srcId="{6D9C16BD-969E-4C13-8C29-255B2BB223B0}" destId="{6CE732D0-F0C1-41E5-BEED-F865741B75F3}" srcOrd="0" destOrd="0" presId="urn:microsoft.com/office/officeart/2005/8/layout/vList2"/>
    <dgm:cxn modelId="{95E0C45C-6C1F-42AE-836F-53E0DD14448C}" type="presOf" srcId="{48282390-7C97-4C5C-AC8F-B304EFD5D82A}" destId="{B3559CF6-EC6A-4611-8DD5-A4AAFE7ACEEC}" srcOrd="0" destOrd="0" presId="urn:microsoft.com/office/officeart/2005/8/layout/vList2"/>
    <dgm:cxn modelId="{ED683F42-69AE-4C5D-8C78-F1D653BD8C4B}" type="presOf" srcId="{6BCA5433-9D2C-457C-B308-2170A84EB062}" destId="{C4305530-69A5-4B36-B7E0-DCA7C6B5296F}" srcOrd="0" destOrd="0" presId="urn:microsoft.com/office/officeart/2005/8/layout/vList2"/>
    <dgm:cxn modelId="{B59ABD70-8911-436A-87DE-BAF3C7EE2FF2}" type="presOf" srcId="{C97CCFB9-6C23-46C3-82B3-FD05A808BAE2}" destId="{1691C8A1-0DFD-46DC-9213-6653D8E790F1}" srcOrd="0" destOrd="0" presId="urn:microsoft.com/office/officeart/2005/8/layout/vList2"/>
    <dgm:cxn modelId="{ED8A9656-37E1-4E84-919A-C1D53968C74E}" type="presOf" srcId="{013E6EEC-B8D0-416F-B25A-F731D058B70E}" destId="{6BC01547-CA67-40D3-A262-463B07336EA9}" srcOrd="0" destOrd="0" presId="urn:microsoft.com/office/officeart/2005/8/layout/vList2"/>
    <dgm:cxn modelId="{5DC25F5A-582C-423A-A4F8-D0FE583ECD08}" srcId="{6D9C16BD-969E-4C13-8C29-255B2BB223B0}" destId="{48282390-7C97-4C5C-AC8F-B304EFD5D82A}" srcOrd="0" destOrd="0" parTransId="{707991BA-1C1B-4A4E-BD85-ACF8C3AA7A73}" sibTransId="{946D10F7-F144-49B6-B007-C1200003B358}"/>
    <dgm:cxn modelId="{5903728A-520F-4A79-AD7D-220391187922}" srcId="{6BCA5433-9D2C-457C-B308-2170A84EB062}" destId="{013E6EEC-B8D0-416F-B25A-F731D058B70E}" srcOrd="0" destOrd="0" parTransId="{273C4752-6710-48CB-8A28-FB047938C80A}" sibTransId="{EA5556DE-BFE3-47A2-91C0-ADB771C0AAED}"/>
    <dgm:cxn modelId="{C0DBCA97-A628-4BA9-9BA5-E7CCFC56C7DF}" srcId="{6D9C16BD-969E-4C13-8C29-255B2BB223B0}" destId="{C97CCFB9-6C23-46C3-82B3-FD05A808BAE2}" srcOrd="1" destOrd="0" parTransId="{EBFDF3EE-926A-4D79-9336-85D5F9591DB3}" sibTransId="{FD25E9F8-1C3F-442C-95B9-EF65775897E8}"/>
    <dgm:cxn modelId="{E5F7D3F0-4437-404E-AA7D-D92B5F48F7A0}" srcId="{6D9C16BD-969E-4C13-8C29-255B2BB223B0}" destId="{6BCA5433-9D2C-457C-B308-2170A84EB062}" srcOrd="2" destOrd="0" parTransId="{EFE836DC-3DF8-42FC-A8F3-DD152A997D02}" sibTransId="{A4070D7D-A245-498F-B89F-4C5DD03D0E10}"/>
    <dgm:cxn modelId="{0E0623CD-7968-4DD6-B733-FEB28BA1BBC6}" type="presParOf" srcId="{6CE732D0-F0C1-41E5-BEED-F865741B75F3}" destId="{B3559CF6-EC6A-4611-8DD5-A4AAFE7ACEEC}" srcOrd="0" destOrd="0" presId="urn:microsoft.com/office/officeart/2005/8/layout/vList2"/>
    <dgm:cxn modelId="{E8BDDEF9-90CC-44EB-A71B-15C277FF30D8}" type="presParOf" srcId="{6CE732D0-F0C1-41E5-BEED-F865741B75F3}" destId="{A96BDF09-1DB7-48AD-83F7-232E64C397D0}" srcOrd="1" destOrd="0" presId="urn:microsoft.com/office/officeart/2005/8/layout/vList2"/>
    <dgm:cxn modelId="{4FA8DC65-DF39-4BC5-B84F-FA8F268A7F3A}" type="presParOf" srcId="{6CE732D0-F0C1-41E5-BEED-F865741B75F3}" destId="{1691C8A1-0DFD-46DC-9213-6653D8E790F1}" srcOrd="2" destOrd="0" presId="urn:microsoft.com/office/officeart/2005/8/layout/vList2"/>
    <dgm:cxn modelId="{AC91C149-2524-4D20-83E8-B3E2411773E5}" type="presParOf" srcId="{6CE732D0-F0C1-41E5-BEED-F865741B75F3}" destId="{867C0DBE-CBAC-4B74-8C53-59DFF400C40F}" srcOrd="3" destOrd="0" presId="urn:microsoft.com/office/officeart/2005/8/layout/vList2"/>
    <dgm:cxn modelId="{24C17DC9-8405-4CE3-ACC4-35F2E09AB82A}" type="presParOf" srcId="{6CE732D0-F0C1-41E5-BEED-F865741B75F3}" destId="{C4305530-69A5-4B36-B7E0-DCA7C6B5296F}" srcOrd="4" destOrd="0" presId="urn:microsoft.com/office/officeart/2005/8/layout/vList2"/>
    <dgm:cxn modelId="{0CC85A50-8803-433F-81FB-FDD82ADC18F2}" type="presParOf" srcId="{6CE732D0-F0C1-41E5-BEED-F865741B75F3}" destId="{6BC01547-CA67-40D3-A262-463B07336EA9}"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82B7E2-A709-4641-ADBB-A7686075193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A99ADB4-D8EE-4A79-9365-C82341EE43F3}">
      <dgm:prSet/>
      <dgm:spPr/>
      <dgm:t>
        <a:bodyPr/>
        <a:lstStyle/>
        <a:p>
          <a:r>
            <a:rPr lang="en-US"/>
            <a:t>Don’t permit innovation – expect it </a:t>
          </a:r>
        </a:p>
      </dgm:t>
    </dgm:pt>
    <dgm:pt modelId="{91791AD2-38C3-47E2-B8B8-978260D81A8D}" type="parTrans" cxnId="{CA2AA154-E1F3-40C5-9B92-7E328A213B01}">
      <dgm:prSet/>
      <dgm:spPr/>
      <dgm:t>
        <a:bodyPr/>
        <a:lstStyle/>
        <a:p>
          <a:endParaRPr lang="en-US"/>
        </a:p>
      </dgm:t>
    </dgm:pt>
    <dgm:pt modelId="{F24B3A7F-C5AE-4669-ACEF-8B8C691EFAAE}" type="sibTrans" cxnId="{CA2AA154-E1F3-40C5-9B92-7E328A213B01}">
      <dgm:prSet/>
      <dgm:spPr/>
      <dgm:t>
        <a:bodyPr/>
        <a:lstStyle/>
        <a:p>
          <a:endParaRPr lang="en-US"/>
        </a:p>
      </dgm:t>
    </dgm:pt>
    <dgm:pt modelId="{9611ECFE-D95A-483F-8990-E976E7D00790}">
      <dgm:prSet/>
      <dgm:spPr/>
      <dgm:t>
        <a:bodyPr/>
        <a:lstStyle/>
        <a:p>
          <a:r>
            <a:rPr lang="en-US"/>
            <a:t>Experiment, don’t overburden</a:t>
          </a:r>
        </a:p>
      </dgm:t>
    </dgm:pt>
    <dgm:pt modelId="{4683042B-6294-4A7D-ACDE-2BDCBE779E0E}" type="parTrans" cxnId="{F21A39CE-B78F-4575-81EB-1D2070067E3A}">
      <dgm:prSet/>
      <dgm:spPr/>
      <dgm:t>
        <a:bodyPr/>
        <a:lstStyle/>
        <a:p>
          <a:endParaRPr lang="en-US"/>
        </a:p>
      </dgm:t>
    </dgm:pt>
    <dgm:pt modelId="{14ABFE3C-09DA-45F5-8A50-061BF7DD5E98}" type="sibTrans" cxnId="{F21A39CE-B78F-4575-81EB-1D2070067E3A}">
      <dgm:prSet/>
      <dgm:spPr/>
      <dgm:t>
        <a:bodyPr/>
        <a:lstStyle/>
        <a:p>
          <a:endParaRPr lang="en-US"/>
        </a:p>
      </dgm:t>
    </dgm:pt>
    <dgm:pt modelId="{706DBB17-BF08-4F64-8254-00A9002E60AB}">
      <dgm:prSet/>
      <dgm:spPr/>
      <dgm:t>
        <a:bodyPr/>
        <a:lstStyle/>
        <a:p>
          <a:r>
            <a:rPr lang="en-US"/>
            <a:t>Celebrate creativity </a:t>
          </a:r>
        </a:p>
      </dgm:t>
    </dgm:pt>
    <dgm:pt modelId="{8D36D8CD-8C1D-413F-A084-B9F710B25B20}" type="parTrans" cxnId="{A9166BDB-90B2-43D6-AFDD-F1DC5915CE57}">
      <dgm:prSet/>
      <dgm:spPr/>
      <dgm:t>
        <a:bodyPr/>
        <a:lstStyle/>
        <a:p>
          <a:endParaRPr lang="en-US"/>
        </a:p>
      </dgm:t>
    </dgm:pt>
    <dgm:pt modelId="{C5A854C4-91A8-4252-97E7-05B4845BAA13}" type="sibTrans" cxnId="{A9166BDB-90B2-43D6-AFDD-F1DC5915CE57}">
      <dgm:prSet/>
      <dgm:spPr/>
      <dgm:t>
        <a:bodyPr/>
        <a:lstStyle/>
        <a:p>
          <a:endParaRPr lang="en-US"/>
        </a:p>
      </dgm:t>
    </dgm:pt>
    <dgm:pt modelId="{8AFDF36B-A2A2-461B-BF3D-2E0ECC24DFF7}">
      <dgm:prSet/>
      <dgm:spPr/>
      <dgm:t>
        <a:bodyPr/>
        <a:lstStyle/>
        <a:p>
          <a:r>
            <a:rPr lang="en-US"/>
            <a:t>Campaign for innovation </a:t>
          </a:r>
        </a:p>
      </dgm:t>
    </dgm:pt>
    <dgm:pt modelId="{18D4FF02-E2AC-4A75-AE59-0BB1665FD59E}" type="parTrans" cxnId="{D5FE7625-18B1-4302-BCDC-C8ABCAFBE82B}">
      <dgm:prSet/>
      <dgm:spPr/>
      <dgm:t>
        <a:bodyPr/>
        <a:lstStyle/>
        <a:p>
          <a:endParaRPr lang="en-US"/>
        </a:p>
      </dgm:t>
    </dgm:pt>
    <dgm:pt modelId="{BFC13D87-4110-42A9-B9CA-ACCA5FFFDED3}" type="sibTrans" cxnId="{D5FE7625-18B1-4302-BCDC-C8ABCAFBE82B}">
      <dgm:prSet/>
      <dgm:spPr/>
      <dgm:t>
        <a:bodyPr/>
        <a:lstStyle/>
        <a:p>
          <a:endParaRPr lang="en-US"/>
        </a:p>
      </dgm:t>
    </dgm:pt>
    <dgm:pt modelId="{80F16918-DC26-48F8-83BD-A57045D35FD5}">
      <dgm:prSet/>
      <dgm:spPr/>
      <dgm:t>
        <a:bodyPr/>
        <a:lstStyle/>
        <a:p>
          <a:r>
            <a:rPr lang="en-US"/>
            <a:t>Commit and continue</a:t>
          </a:r>
        </a:p>
      </dgm:t>
    </dgm:pt>
    <dgm:pt modelId="{70D4CC3F-AAD3-47C3-BB09-FEB93C41557B}" type="parTrans" cxnId="{A74E1EF7-3463-4302-B9B5-2E60CFEE8135}">
      <dgm:prSet/>
      <dgm:spPr/>
      <dgm:t>
        <a:bodyPr/>
        <a:lstStyle/>
        <a:p>
          <a:endParaRPr lang="en-US"/>
        </a:p>
      </dgm:t>
    </dgm:pt>
    <dgm:pt modelId="{E8E3B365-3375-4C9D-8EFE-8C75CAB34041}" type="sibTrans" cxnId="{A74E1EF7-3463-4302-B9B5-2E60CFEE8135}">
      <dgm:prSet/>
      <dgm:spPr/>
      <dgm:t>
        <a:bodyPr/>
        <a:lstStyle/>
        <a:p>
          <a:endParaRPr lang="en-US"/>
        </a:p>
      </dgm:t>
    </dgm:pt>
    <dgm:pt modelId="{1A325FBE-D48F-460A-8A0A-7791B3AEE496}" type="pres">
      <dgm:prSet presAssocID="{1B82B7E2-A709-4641-ADBB-A76860751937}" presName="linear" presStyleCnt="0">
        <dgm:presLayoutVars>
          <dgm:animLvl val="lvl"/>
          <dgm:resizeHandles val="exact"/>
        </dgm:presLayoutVars>
      </dgm:prSet>
      <dgm:spPr/>
    </dgm:pt>
    <dgm:pt modelId="{F6C128AB-2BBD-4968-BFB0-EF4C611A45AD}" type="pres">
      <dgm:prSet presAssocID="{7A99ADB4-D8EE-4A79-9365-C82341EE43F3}" presName="parentText" presStyleLbl="node1" presStyleIdx="0" presStyleCnt="5">
        <dgm:presLayoutVars>
          <dgm:chMax val="0"/>
          <dgm:bulletEnabled val="1"/>
        </dgm:presLayoutVars>
      </dgm:prSet>
      <dgm:spPr/>
    </dgm:pt>
    <dgm:pt modelId="{422D4CE1-B1DD-4E8F-955D-A8316DA0C01C}" type="pres">
      <dgm:prSet presAssocID="{F24B3A7F-C5AE-4669-ACEF-8B8C691EFAAE}" presName="spacer" presStyleCnt="0"/>
      <dgm:spPr/>
    </dgm:pt>
    <dgm:pt modelId="{25104FF5-977C-43E1-AA38-41CEE1CA51E2}" type="pres">
      <dgm:prSet presAssocID="{9611ECFE-D95A-483F-8990-E976E7D00790}" presName="parentText" presStyleLbl="node1" presStyleIdx="1" presStyleCnt="5">
        <dgm:presLayoutVars>
          <dgm:chMax val="0"/>
          <dgm:bulletEnabled val="1"/>
        </dgm:presLayoutVars>
      </dgm:prSet>
      <dgm:spPr/>
    </dgm:pt>
    <dgm:pt modelId="{0CCA7BB9-EE0F-4172-9BA7-0F5DE027FFD1}" type="pres">
      <dgm:prSet presAssocID="{14ABFE3C-09DA-45F5-8A50-061BF7DD5E98}" presName="spacer" presStyleCnt="0"/>
      <dgm:spPr/>
    </dgm:pt>
    <dgm:pt modelId="{1B37F6E6-5491-4A7E-838D-F997B62D80B5}" type="pres">
      <dgm:prSet presAssocID="{706DBB17-BF08-4F64-8254-00A9002E60AB}" presName="parentText" presStyleLbl="node1" presStyleIdx="2" presStyleCnt="5">
        <dgm:presLayoutVars>
          <dgm:chMax val="0"/>
          <dgm:bulletEnabled val="1"/>
        </dgm:presLayoutVars>
      </dgm:prSet>
      <dgm:spPr/>
    </dgm:pt>
    <dgm:pt modelId="{5E215A67-A8C0-48E3-BFA7-CD5BF5364C97}" type="pres">
      <dgm:prSet presAssocID="{C5A854C4-91A8-4252-97E7-05B4845BAA13}" presName="spacer" presStyleCnt="0"/>
      <dgm:spPr/>
    </dgm:pt>
    <dgm:pt modelId="{9DF52D65-D4CE-4C28-9242-70A596A3C769}" type="pres">
      <dgm:prSet presAssocID="{8AFDF36B-A2A2-461B-BF3D-2E0ECC24DFF7}" presName="parentText" presStyleLbl="node1" presStyleIdx="3" presStyleCnt="5">
        <dgm:presLayoutVars>
          <dgm:chMax val="0"/>
          <dgm:bulletEnabled val="1"/>
        </dgm:presLayoutVars>
      </dgm:prSet>
      <dgm:spPr/>
    </dgm:pt>
    <dgm:pt modelId="{8FCA2665-073C-4E23-9C3C-DE706B42ACFF}" type="pres">
      <dgm:prSet presAssocID="{BFC13D87-4110-42A9-B9CA-ACCA5FFFDED3}" presName="spacer" presStyleCnt="0"/>
      <dgm:spPr/>
    </dgm:pt>
    <dgm:pt modelId="{53AA229C-F955-4C54-B945-41A484BBC9E6}" type="pres">
      <dgm:prSet presAssocID="{80F16918-DC26-48F8-83BD-A57045D35FD5}" presName="parentText" presStyleLbl="node1" presStyleIdx="4" presStyleCnt="5">
        <dgm:presLayoutVars>
          <dgm:chMax val="0"/>
          <dgm:bulletEnabled val="1"/>
        </dgm:presLayoutVars>
      </dgm:prSet>
      <dgm:spPr/>
    </dgm:pt>
  </dgm:ptLst>
  <dgm:cxnLst>
    <dgm:cxn modelId="{D5FE7625-18B1-4302-BCDC-C8ABCAFBE82B}" srcId="{1B82B7E2-A709-4641-ADBB-A76860751937}" destId="{8AFDF36B-A2A2-461B-BF3D-2E0ECC24DFF7}" srcOrd="3" destOrd="0" parTransId="{18D4FF02-E2AC-4A75-AE59-0BB1665FD59E}" sibTransId="{BFC13D87-4110-42A9-B9CA-ACCA5FFFDED3}"/>
    <dgm:cxn modelId="{F3592D43-7A64-41AF-9DD5-A22A777F39F0}" type="presOf" srcId="{8AFDF36B-A2A2-461B-BF3D-2E0ECC24DFF7}" destId="{9DF52D65-D4CE-4C28-9242-70A596A3C769}" srcOrd="0" destOrd="0" presId="urn:microsoft.com/office/officeart/2005/8/layout/vList2"/>
    <dgm:cxn modelId="{2C092E4E-379D-446B-81DE-85E0F19D4D2F}" type="presOf" srcId="{9611ECFE-D95A-483F-8990-E976E7D00790}" destId="{25104FF5-977C-43E1-AA38-41CEE1CA51E2}" srcOrd="0" destOrd="0" presId="urn:microsoft.com/office/officeart/2005/8/layout/vList2"/>
    <dgm:cxn modelId="{CA2AA154-E1F3-40C5-9B92-7E328A213B01}" srcId="{1B82B7E2-A709-4641-ADBB-A76860751937}" destId="{7A99ADB4-D8EE-4A79-9365-C82341EE43F3}" srcOrd="0" destOrd="0" parTransId="{91791AD2-38C3-47E2-B8B8-978260D81A8D}" sibTransId="{F24B3A7F-C5AE-4669-ACEF-8B8C691EFAAE}"/>
    <dgm:cxn modelId="{753595B3-4683-4631-AC07-2416BB75523B}" type="presOf" srcId="{1B82B7E2-A709-4641-ADBB-A76860751937}" destId="{1A325FBE-D48F-460A-8A0A-7791B3AEE496}" srcOrd="0" destOrd="0" presId="urn:microsoft.com/office/officeart/2005/8/layout/vList2"/>
    <dgm:cxn modelId="{C9366DBA-DD83-4731-BD02-19251DAFBEA4}" type="presOf" srcId="{80F16918-DC26-48F8-83BD-A57045D35FD5}" destId="{53AA229C-F955-4C54-B945-41A484BBC9E6}" srcOrd="0" destOrd="0" presId="urn:microsoft.com/office/officeart/2005/8/layout/vList2"/>
    <dgm:cxn modelId="{525196C8-8A30-4EAA-9CBC-572AC38FC364}" type="presOf" srcId="{706DBB17-BF08-4F64-8254-00A9002E60AB}" destId="{1B37F6E6-5491-4A7E-838D-F997B62D80B5}" srcOrd="0" destOrd="0" presId="urn:microsoft.com/office/officeart/2005/8/layout/vList2"/>
    <dgm:cxn modelId="{F21A39CE-B78F-4575-81EB-1D2070067E3A}" srcId="{1B82B7E2-A709-4641-ADBB-A76860751937}" destId="{9611ECFE-D95A-483F-8990-E976E7D00790}" srcOrd="1" destOrd="0" parTransId="{4683042B-6294-4A7D-ACDE-2BDCBE779E0E}" sibTransId="{14ABFE3C-09DA-45F5-8A50-061BF7DD5E98}"/>
    <dgm:cxn modelId="{0182A1D5-FA8F-4166-A029-675BDDA9D624}" type="presOf" srcId="{7A99ADB4-D8EE-4A79-9365-C82341EE43F3}" destId="{F6C128AB-2BBD-4968-BFB0-EF4C611A45AD}" srcOrd="0" destOrd="0" presId="urn:microsoft.com/office/officeart/2005/8/layout/vList2"/>
    <dgm:cxn modelId="{A9166BDB-90B2-43D6-AFDD-F1DC5915CE57}" srcId="{1B82B7E2-A709-4641-ADBB-A76860751937}" destId="{706DBB17-BF08-4F64-8254-00A9002E60AB}" srcOrd="2" destOrd="0" parTransId="{8D36D8CD-8C1D-413F-A084-B9F710B25B20}" sibTransId="{C5A854C4-91A8-4252-97E7-05B4845BAA13}"/>
    <dgm:cxn modelId="{A74E1EF7-3463-4302-B9B5-2E60CFEE8135}" srcId="{1B82B7E2-A709-4641-ADBB-A76860751937}" destId="{80F16918-DC26-48F8-83BD-A57045D35FD5}" srcOrd="4" destOrd="0" parTransId="{70D4CC3F-AAD3-47C3-BB09-FEB93C41557B}" sibTransId="{E8E3B365-3375-4C9D-8EFE-8C75CAB34041}"/>
    <dgm:cxn modelId="{FB27D93A-C5CE-4777-91E9-E4E4B6F8B5A5}" type="presParOf" srcId="{1A325FBE-D48F-460A-8A0A-7791B3AEE496}" destId="{F6C128AB-2BBD-4968-BFB0-EF4C611A45AD}" srcOrd="0" destOrd="0" presId="urn:microsoft.com/office/officeart/2005/8/layout/vList2"/>
    <dgm:cxn modelId="{CFC39917-16CE-4B84-8B97-7F5745B18778}" type="presParOf" srcId="{1A325FBE-D48F-460A-8A0A-7791B3AEE496}" destId="{422D4CE1-B1DD-4E8F-955D-A8316DA0C01C}" srcOrd="1" destOrd="0" presId="urn:microsoft.com/office/officeart/2005/8/layout/vList2"/>
    <dgm:cxn modelId="{2B1FAAE1-7D76-4B1B-A01A-A5EF8B04061E}" type="presParOf" srcId="{1A325FBE-D48F-460A-8A0A-7791B3AEE496}" destId="{25104FF5-977C-43E1-AA38-41CEE1CA51E2}" srcOrd="2" destOrd="0" presId="urn:microsoft.com/office/officeart/2005/8/layout/vList2"/>
    <dgm:cxn modelId="{B00A2733-8B05-4253-9A3E-3127B8FB7874}" type="presParOf" srcId="{1A325FBE-D48F-460A-8A0A-7791B3AEE496}" destId="{0CCA7BB9-EE0F-4172-9BA7-0F5DE027FFD1}" srcOrd="3" destOrd="0" presId="urn:microsoft.com/office/officeart/2005/8/layout/vList2"/>
    <dgm:cxn modelId="{917CAEDA-C933-4BC7-BEEA-7691C967AC04}" type="presParOf" srcId="{1A325FBE-D48F-460A-8A0A-7791B3AEE496}" destId="{1B37F6E6-5491-4A7E-838D-F997B62D80B5}" srcOrd="4" destOrd="0" presId="urn:microsoft.com/office/officeart/2005/8/layout/vList2"/>
    <dgm:cxn modelId="{396F8655-13B0-479A-A46E-CD8315EED85C}" type="presParOf" srcId="{1A325FBE-D48F-460A-8A0A-7791B3AEE496}" destId="{5E215A67-A8C0-48E3-BFA7-CD5BF5364C97}" srcOrd="5" destOrd="0" presId="urn:microsoft.com/office/officeart/2005/8/layout/vList2"/>
    <dgm:cxn modelId="{645AF89A-C348-460E-B4FD-A3FD3A5D8584}" type="presParOf" srcId="{1A325FBE-D48F-460A-8A0A-7791B3AEE496}" destId="{9DF52D65-D4CE-4C28-9242-70A596A3C769}" srcOrd="6" destOrd="0" presId="urn:microsoft.com/office/officeart/2005/8/layout/vList2"/>
    <dgm:cxn modelId="{360CFD08-DA3C-40DC-B6B8-C2C8D74DA4BF}" type="presParOf" srcId="{1A325FBE-D48F-460A-8A0A-7791B3AEE496}" destId="{8FCA2665-073C-4E23-9C3C-DE706B42ACFF}" srcOrd="7" destOrd="0" presId="urn:microsoft.com/office/officeart/2005/8/layout/vList2"/>
    <dgm:cxn modelId="{B5E4A4EF-2D67-4BA9-80AB-DC0E06BB3E52}" type="presParOf" srcId="{1A325FBE-D48F-460A-8A0A-7791B3AEE496}" destId="{53AA229C-F955-4C54-B945-41A484BBC9E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20F64A-FD68-4CD3-9A48-AFBD047C6FD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74ABA6C-FB37-417E-81D7-734906DB5C03}">
      <dgm:prSet/>
      <dgm:spPr/>
      <dgm:t>
        <a:bodyPr/>
        <a:lstStyle/>
        <a:p>
          <a:r>
            <a:rPr lang="en-US"/>
            <a:t>Creative collaboration harnesses the power of diverse perspectives and creativity to develop innovative solutions. The goal of this type of teamwork is to come up with new ideas.</a:t>
          </a:r>
        </a:p>
      </dgm:t>
    </dgm:pt>
    <dgm:pt modelId="{0FB1DC4A-C2F0-4987-8D77-DAA49DA8AE96}" type="parTrans" cxnId="{1B37F3FF-334E-41FC-A5CB-D95131975059}">
      <dgm:prSet/>
      <dgm:spPr/>
      <dgm:t>
        <a:bodyPr/>
        <a:lstStyle/>
        <a:p>
          <a:endParaRPr lang="en-US"/>
        </a:p>
      </dgm:t>
    </dgm:pt>
    <dgm:pt modelId="{B40451C6-9DA8-4248-8D77-FC701AA9ECA6}" type="sibTrans" cxnId="{1B37F3FF-334E-41FC-A5CB-D95131975059}">
      <dgm:prSet/>
      <dgm:spPr/>
      <dgm:t>
        <a:bodyPr/>
        <a:lstStyle/>
        <a:p>
          <a:endParaRPr lang="en-US"/>
        </a:p>
      </dgm:t>
    </dgm:pt>
    <dgm:pt modelId="{884AED88-A008-48D4-8453-7CD30A783C7C}">
      <dgm:prSet/>
      <dgm:spPr/>
      <dgm:t>
        <a:bodyPr/>
        <a:lstStyle/>
        <a:p>
          <a:r>
            <a:rPr lang="en-US"/>
            <a:t>There are two main modes of thinking in the creative collaboration process: divergence and convergence. </a:t>
          </a:r>
        </a:p>
      </dgm:t>
    </dgm:pt>
    <dgm:pt modelId="{416CC51C-30F3-45B5-A193-5D4F191EA65E}" type="parTrans" cxnId="{15A52C99-8D6A-4009-9E75-EC85F58C250C}">
      <dgm:prSet/>
      <dgm:spPr/>
      <dgm:t>
        <a:bodyPr/>
        <a:lstStyle/>
        <a:p>
          <a:endParaRPr lang="en-US"/>
        </a:p>
      </dgm:t>
    </dgm:pt>
    <dgm:pt modelId="{10F1031E-1DB4-4280-8232-28F3709AC302}" type="sibTrans" cxnId="{15A52C99-8D6A-4009-9E75-EC85F58C250C}">
      <dgm:prSet/>
      <dgm:spPr/>
      <dgm:t>
        <a:bodyPr/>
        <a:lstStyle/>
        <a:p>
          <a:endParaRPr lang="en-US"/>
        </a:p>
      </dgm:t>
    </dgm:pt>
    <dgm:pt modelId="{82DE96D0-02F5-4D9A-A772-BDFE8FA5E40E}">
      <dgm:prSet/>
      <dgm:spPr/>
      <dgm:t>
        <a:bodyPr/>
        <a:lstStyle/>
        <a:p>
          <a:r>
            <a:rPr lang="en-US" dirty="0"/>
            <a:t>In </a:t>
          </a:r>
          <a:r>
            <a:rPr lang="en-US" b="1" dirty="0"/>
            <a:t>divergence</a:t>
          </a:r>
          <a:r>
            <a:rPr lang="en-US" dirty="0"/>
            <a:t>, teams go wide with ideas. </a:t>
          </a:r>
        </a:p>
      </dgm:t>
    </dgm:pt>
    <dgm:pt modelId="{7333BBB0-CF6B-433A-86A7-095E6EC5E542}" type="parTrans" cxnId="{7A160D2A-3DD4-4FF2-8156-1076ECA407B2}">
      <dgm:prSet/>
      <dgm:spPr/>
      <dgm:t>
        <a:bodyPr/>
        <a:lstStyle/>
        <a:p>
          <a:endParaRPr lang="en-US"/>
        </a:p>
      </dgm:t>
    </dgm:pt>
    <dgm:pt modelId="{10D80BC4-6A25-41EF-B700-43A9ED166A53}" type="sibTrans" cxnId="{7A160D2A-3DD4-4FF2-8156-1076ECA407B2}">
      <dgm:prSet/>
      <dgm:spPr/>
      <dgm:t>
        <a:bodyPr/>
        <a:lstStyle/>
        <a:p>
          <a:endParaRPr lang="en-US"/>
        </a:p>
      </dgm:t>
    </dgm:pt>
    <dgm:pt modelId="{AE126665-653F-4854-90F5-261A0BB09EB2}">
      <dgm:prSet/>
      <dgm:spPr/>
      <dgm:t>
        <a:bodyPr/>
        <a:lstStyle/>
        <a:p>
          <a:r>
            <a:rPr lang="en-US" dirty="0"/>
            <a:t>In </a:t>
          </a:r>
          <a:r>
            <a:rPr lang="en-US" b="1" dirty="0"/>
            <a:t>convergence</a:t>
          </a:r>
          <a:r>
            <a:rPr lang="en-US" dirty="0"/>
            <a:t>, you narrow in on what’s most important. </a:t>
          </a:r>
        </a:p>
      </dgm:t>
    </dgm:pt>
    <dgm:pt modelId="{F7901865-5D20-4C5F-A0C7-6D1932D9874C}" type="parTrans" cxnId="{8F3F59EC-C377-45AF-BE61-3DC4D6FC96AF}">
      <dgm:prSet/>
      <dgm:spPr/>
      <dgm:t>
        <a:bodyPr/>
        <a:lstStyle/>
        <a:p>
          <a:endParaRPr lang="en-US"/>
        </a:p>
      </dgm:t>
    </dgm:pt>
    <dgm:pt modelId="{EF240A90-5616-403C-9821-265B3996CE26}" type="sibTrans" cxnId="{8F3F59EC-C377-45AF-BE61-3DC4D6FC96AF}">
      <dgm:prSet/>
      <dgm:spPr/>
      <dgm:t>
        <a:bodyPr/>
        <a:lstStyle/>
        <a:p>
          <a:endParaRPr lang="en-US"/>
        </a:p>
      </dgm:t>
    </dgm:pt>
    <dgm:pt modelId="{AAE180B7-B522-4EFD-A5C5-621AC7E18A9D}">
      <dgm:prSet/>
      <dgm:spPr/>
      <dgm:t>
        <a:bodyPr/>
        <a:lstStyle/>
        <a:p>
          <a:r>
            <a:rPr lang="en-US"/>
            <a:t>A common misconception is to think of these modes as linear—that you start broad and get increasingly more narrow with your focus.</a:t>
          </a:r>
        </a:p>
      </dgm:t>
    </dgm:pt>
    <dgm:pt modelId="{8ABB6404-023B-4383-BA92-48AE71FEC198}" type="parTrans" cxnId="{FB2D2501-B5FF-4FA2-84EC-2F75093EC86F}">
      <dgm:prSet/>
      <dgm:spPr/>
      <dgm:t>
        <a:bodyPr/>
        <a:lstStyle/>
        <a:p>
          <a:endParaRPr lang="en-US"/>
        </a:p>
      </dgm:t>
    </dgm:pt>
    <dgm:pt modelId="{94996444-46F5-4E30-9FE3-05AB8F1E17AB}" type="sibTrans" cxnId="{FB2D2501-B5FF-4FA2-84EC-2F75093EC86F}">
      <dgm:prSet/>
      <dgm:spPr/>
      <dgm:t>
        <a:bodyPr/>
        <a:lstStyle/>
        <a:p>
          <a:endParaRPr lang="en-US"/>
        </a:p>
      </dgm:t>
    </dgm:pt>
    <dgm:pt modelId="{1BC4EE88-AEEB-405E-86B4-7D52DCE972E8}" type="pres">
      <dgm:prSet presAssocID="{9520F64A-FD68-4CD3-9A48-AFBD047C6FD8}" presName="linear" presStyleCnt="0">
        <dgm:presLayoutVars>
          <dgm:animLvl val="lvl"/>
          <dgm:resizeHandles val="exact"/>
        </dgm:presLayoutVars>
      </dgm:prSet>
      <dgm:spPr/>
    </dgm:pt>
    <dgm:pt modelId="{AF263237-B734-4915-9A66-A47A50F2EBE3}" type="pres">
      <dgm:prSet presAssocID="{A74ABA6C-FB37-417E-81D7-734906DB5C03}" presName="parentText" presStyleLbl="node1" presStyleIdx="0" presStyleCnt="2">
        <dgm:presLayoutVars>
          <dgm:chMax val="0"/>
          <dgm:bulletEnabled val="1"/>
        </dgm:presLayoutVars>
      </dgm:prSet>
      <dgm:spPr/>
    </dgm:pt>
    <dgm:pt modelId="{576AB3D5-1247-47D1-8319-1B92AB5DAF36}" type="pres">
      <dgm:prSet presAssocID="{B40451C6-9DA8-4248-8D77-FC701AA9ECA6}" presName="spacer" presStyleCnt="0"/>
      <dgm:spPr/>
    </dgm:pt>
    <dgm:pt modelId="{B6C79554-E907-4101-9EBB-C23F8A1C11A0}" type="pres">
      <dgm:prSet presAssocID="{884AED88-A008-48D4-8453-7CD30A783C7C}" presName="parentText" presStyleLbl="node1" presStyleIdx="1" presStyleCnt="2">
        <dgm:presLayoutVars>
          <dgm:chMax val="0"/>
          <dgm:bulletEnabled val="1"/>
        </dgm:presLayoutVars>
      </dgm:prSet>
      <dgm:spPr/>
    </dgm:pt>
    <dgm:pt modelId="{E2E04973-DE43-48AD-BDF1-DAD0EF8A3CC9}" type="pres">
      <dgm:prSet presAssocID="{884AED88-A008-48D4-8453-7CD30A783C7C}" presName="childText" presStyleLbl="revTx" presStyleIdx="0" presStyleCnt="1">
        <dgm:presLayoutVars>
          <dgm:bulletEnabled val="1"/>
        </dgm:presLayoutVars>
      </dgm:prSet>
      <dgm:spPr/>
    </dgm:pt>
  </dgm:ptLst>
  <dgm:cxnLst>
    <dgm:cxn modelId="{FB2D2501-B5FF-4FA2-84EC-2F75093EC86F}" srcId="{884AED88-A008-48D4-8453-7CD30A783C7C}" destId="{AAE180B7-B522-4EFD-A5C5-621AC7E18A9D}" srcOrd="2" destOrd="0" parTransId="{8ABB6404-023B-4383-BA92-48AE71FEC198}" sibTransId="{94996444-46F5-4E30-9FE3-05AB8F1E17AB}"/>
    <dgm:cxn modelId="{E0D6E519-E6ED-4AF7-8B92-09D5BEFFBD37}" type="presOf" srcId="{9520F64A-FD68-4CD3-9A48-AFBD047C6FD8}" destId="{1BC4EE88-AEEB-405E-86B4-7D52DCE972E8}" srcOrd="0" destOrd="0" presId="urn:microsoft.com/office/officeart/2005/8/layout/vList2"/>
    <dgm:cxn modelId="{7A160D2A-3DD4-4FF2-8156-1076ECA407B2}" srcId="{884AED88-A008-48D4-8453-7CD30A783C7C}" destId="{82DE96D0-02F5-4D9A-A772-BDFE8FA5E40E}" srcOrd="0" destOrd="0" parTransId="{7333BBB0-CF6B-433A-86A7-095E6EC5E542}" sibTransId="{10D80BC4-6A25-41EF-B700-43A9ED166A53}"/>
    <dgm:cxn modelId="{1ED9DF62-2221-4BEC-A9DD-E0E39770187F}" type="presOf" srcId="{AAE180B7-B522-4EFD-A5C5-621AC7E18A9D}" destId="{E2E04973-DE43-48AD-BDF1-DAD0EF8A3CC9}" srcOrd="0" destOrd="2" presId="urn:microsoft.com/office/officeart/2005/8/layout/vList2"/>
    <dgm:cxn modelId="{7706F781-5ABD-492C-9436-0DC429A0DAD0}" type="presOf" srcId="{AE126665-653F-4854-90F5-261A0BB09EB2}" destId="{E2E04973-DE43-48AD-BDF1-DAD0EF8A3CC9}" srcOrd="0" destOrd="1" presId="urn:microsoft.com/office/officeart/2005/8/layout/vList2"/>
    <dgm:cxn modelId="{15A52C99-8D6A-4009-9E75-EC85F58C250C}" srcId="{9520F64A-FD68-4CD3-9A48-AFBD047C6FD8}" destId="{884AED88-A008-48D4-8453-7CD30A783C7C}" srcOrd="1" destOrd="0" parTransId="{416CC51C-30F3-45B5-A193-5D4F191EA65E}" sibTransId="{10F1031E-1DB4-4280-8232-28F3709AC302}"/>
    <dgm:cxn modelId="{4AD196C7-8C88-4A84-BB43-42E25ABE8697}" type="presOf" srcId="{82DE96D0-02F5-4D9A-A772-BDFE8FA5E40E}" destId="{E2E04973-DE43-48AD-BDF1-DAD0EF8A3CC9}" srcOrd="0" destOrd="0" presId="urn:microsoft.com/office/officeart/2005/8/layout/vList2"/>
    <dgm:cxn modelId="{39C7A8DE-8FD5-44E8-B72C-A49461CF2E14}" type="presOf" srcId="{A74ABA6C-FB37-417E-81D7-734906DB5C03}" destId="{AF263237-B734-4915-9A66-A47A50F2EBE3}" srcOrd="0" destOrd="0" presId="urn:microsoft.com/office/officeart/2005/8/layout/vList2"/>
    <dgm:cxn modelId="{8F3F59EC-C377-45AF-BE61-3DC4D6FC96AF}" srcId="{884AED88-A008-48D4-8453-7CD30A783C7C}" destId="{AE126665-653F-4854-90F5-261A0BB09EB2}" srcOrd="1" destOrd="0" parTransId="{F7901865-5D20-4C5F-A0C7-6D1932D9874C}" sibTransId="{EF240A90-5616-403C-9821-265B3996CE26}"/>
    <dgm:cxn modelId="{DA6CA2FC-2E61-488B-BB51-0AAA4B639B7B}" type="presOf" srcId="{884AED88-A008-48D4-8453-7CD30A783C7C}" destId="{B6C79554-E907-4101-9EBB-C23F8A1C11A0}" srcOrd="0" destOrd="0" presId="urn:microsoft.com/office/officeart/2005/8/layout/vList2"/>
    <dgm:cxn modelId="{1B37F3FF-334E-41FC-A5CB-D95131975059}" srcId="{9520F64A-FD68-4CD3-9A48-AFBD047C6FD8}" destId="{A74ABA6C-FB37-417E-81D7-734906DB5C03}" srcOrd="0" destOrd="0" parTransId="{0FB1DC4A-C2F0-4987-8D77-DAA49DA8AE96}" sibTransId="{B40451C6-9DA8-4248-8D77-FC701AA9ECA6}"/>
    <dgm:cxn modelId="{EF689218-0394-41B1-AC31-2ACC1A690DA5}" type="presParOf" srcId="{1BC4EE88-AEEB-405E-86B4-7D52DCE972E8}" destId="{AF263237-B734-4915-9A66-A47A50F2EBE3}" srcOrd="0" destOrd="0" presId="urn:microsoft.com/office/officeart/2005/8/layout/vList2"/>
    <dgm:cxn modelId="{86808493-9C52-43E4-A910-A14A93F341EE}" type="presParOf" srcId="{1BC4EE88-AEEB-405E-86B4-7D52DCE972E8}" destId="{576AB3D5-1247-47D1-8319-1B92AB5DAF36}" srcOrd="1" destOrd="0" presId="urn:microsoft.com/office/officeart/2005/8/layout/vList2"/>
    <dgm:cxn modelId="{7610E4F6-C3D1-4B4A-8EBF-6ABAE71B3BAB}" type="presParOf" srcId="{1BC4EE88-AEEB-405E-86B4-7D52DCE972E8}" destId="{B6C79554-E907-4101-9EBB-C23F8A1C11A0}" srcOrd="2" destOrd="0" presId="urn:microsoft.com/office/officeart/2005/8/layout/vList2"/>
    <dgm:cxn modelId="{6AC85389-1D76-47A9-BD34-8EA55F516C43}" type="presParOf" srcId="{1BC4EE88-AEEB-405E-86B4-7D52DCE972E8}" destId="{E2E04973-DE43-48AD-BDF1-DAD0EF8A3CC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DB0C50-4193-43FE-AA6F-8F3A74DA9FE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C9AAB53-3E0E-4010-9D9C-0223E59E4D7B}">
      <dgm:prSet/>
      <dgm:spPr/>
      <dgm:t>
        <a:bodyPr/>
        <a:lstStyle/>
        <a:p>
          <a:r>
            <a:rPr lang="en-US"/>
            <a:t>There are no dumb ideas.</a:t>
          </a:r>
        </a:p>
      </dgm:t>
    </dgm:pt>
    <dgm:pt modelId="{3168763D-CF47-4A32-AEC7-1737F7C44229}" type="parTrans" cxnId="{89528D8C-62B3-4B71-975F-F820ED795B62}">
      <dgm:prSet/>
      <dgm:spPr/>
      <dgm:t>
        <a:bodyPr/>
        <a:lstStyle/>
        <a:p>
          <a:endParaRPr lang="en-US"/>
        </a:p>
      </dgm:t>
    </dgm:pt>
    <dgm:pt modelId="{1E34FD43-1EEF-4D64-8469-743E8D86A3E0}" type="sibTrans" cxnId="{89528D8C-62B3-4B71-975F-F820ED795B62}">
      <dgm:prSet/>
      <dgm:spPr/>
      <dgm:t>
        <a:bodyPr/>
        <a:lstStyle/>
        <a:p>
          <a:endParaRPr lang="en-US"/>
        </a:p>
      </dgm:t>
    </dgm:pt>
    <dgm:pt modelId="{96DC9E18-913D-4653-B89B-811CCB3E4139}">
      <dgm:prSet/>
      <dgm:spPr/>
      <dgm:t>
        <a:bodyPr/>
        <a:lstStyle/>
        <a:p>
          <a:r>
            <a:rPr lang="en-US"/>
            <a:t>No negativity.</a:t>
          </a:r>
        </a:p>
      </dgm:t>
    </dgm:pt>
    <dgm:pt modelId="{B329516F-1B58-4F70-8EC2-13D5E2675599}" type="parTrans" cxnId="{9F4A2879-89AD-4A2C-AA88-6A975692C507}">
      <dgm:prSet/>
      <dgm:spPr/>
      <dgm:t>
        <a:bodyPr/>
        <a:lstStyle/>
        <a:p>
          <a:endParaRPr lang="en-US"/>
        </a:p>
      </dgm:t>
    </dgm:pt>
    <dgm:pt modelId="{0FB4261F-EF19-485B-BFF9-7AEA0CF18B41}" type="sibTrans" cxnId="{9F4A2879-89AD-4A2C-AA88-6A975692C507}">
      <dgm:prSet/>
      <dgm:spPr/>
      <dgm:t>
        <a:bodyPr/>
        <a:lstStyle/>
        <a:p>
          <a:endParaRPr lang="en-US"/>
        </a:p>
      </dgm:t>
    </dgm:pt>
    <dgm:pt modelId="{0B1B7413-3A7D-4CD7-A626-C251D19316A1}">
      <dgm:prSet/>
      <dgm:spPr/>
      <dgm:t>
        <a:bodyPr/>
        <a:lstStyle/>
        <a:p>
          <a:r>
            <a:rPr lang="en-US"/>
            <a:t>Every person and every idea has equal worth.</a:t>
          </a:r>
        </a:p>
      </dgm:t>
    </dgm:pt>
    <dgm:pt modelId="{2B48FE96-7978-41F9-BA65-7C5B79AD0F2E}" type="parTrans" cxnId="{70091837-F988-4DDB-8F7C-7593216C6B47}">
      <dgm:prSet/>
      <dgm:spPr/>
      <dgm:t>
        <a:bodyPr/>
        <a:lstStyle/>
        <a:p>
          <a:endParaRPr lang="en-US"/>
        </a:p>
      </dgm:t>
    </dgm:pt>
    <dgm:pt modelId="{E783B00C-8487-4EC7-B6D9-1E12875909D0}" type="sibTrans" cxnId="{70091837-F988-4DDB-8F7C-7593216C6B47}">
      <dgm:prSet/>
      <dgm:spPr/>
      <dgm:t>
        <a:bodyPr/>
        <a:lstStyle/>
        <a:p>
          <a:endParaRPr lang="en-US"/>
        </a:p>
      </dgm:t>
    </dgm:pt>
    <dgm:pt modelId="{05A225BE-A7CA-4913-9881-DA113C03BCDC}">
      <dgm:prSet/>
      <dgm:spPr/>
      <dgm:t>
        <a:bodyPr/>
        <a:lstStyle/>
        <a:p>
          <a:r>
            <a:rPr lang="en-US"/>
            <a:t>Encourage wild and exaggerated ideas.</a:t>
          </a:r>
        </a:p>
      </dgm:t>
    </dgm:pt>
    <dgm:pt modelId="{9C5B9D22-E397-4220-AC4A-EC9812BBB461}" type="parTrans" cxnId="{A38F9625-AA36-49AE-9669-480FABBF1B63}">
      <dgm:prSet/>
      <dgm:spPr/>
      <dgm:t>
        <a:bodyPr/>
        <a:lstStyle/>
        <a:p>
          <a:endParaRPr lang="en-US"/>
        </a:p>
      </dgm:t>
    </dgm:pt>
    <dgm:pt modelId="{37612BAA-8806-4D05-890A-3F0BC2F01CF4}" type="sibTrans" cxnId="{A38F9625-AA36-49AE-9669-480FABBF1B63}">
      <dgm:prSet/>
      <dgm:spPr/>
      <dgm:t>
        <a:bodyPr/>
        <a:lstStyle/>
        <a:p>
          <a:endParaRPr lang="en-US"/>
        </a:p>
      </dgm:t>
    </dgm:pt>
    <dgm:pt modelId="{9306B8F3-BF31-4D34-AABC-9DA8CC584016}">
      <dgm:prSet/>
      <dgm:spPr/>
      <dgm:t>
        <a:bodyPr/>
        <a:lstStyle/>
        <a:p>
          <a:r>
            <a:rPr lang="en-US"/>
            <a:t>Don’t criticize other people’s ideas.</a:t>
          </a:r>
        </a:p>
      </dgm:t>
    </dgm:pt>
    <dgm:pt modelId="{56C2FB73-FC69-4A2B-BF8B-27A6F9C144C4}" type="parTrans" cxnId="{A7D4C98D-4B11-48C1-B62E-C52EB6C429AD}">
      <dgm:prSet/>
      <dgm:spPr/>
      <dgm:t>
        <a:bodyPr/>
        <a:lstStyle/>
        <a:p>
          <a:endParaRPr lang="en-US"/>
        </a:p>
      </dgm:t>
    </dgm:pt>
    <dgm:pt modelId="{1D772C39-A444-4648-8FCB-731461212871}" type="sibTrans" cxnId="{A7D4C98D-4B11-48C1-B62E-C52EB6C429AD}">
      <dgm:prSet/>
      <dgm:spPr/>
      <dgm:t>
        <a:bodyPr/>
        <a:lstStyle/>
        <a:p>
          <a:endParaRPr lang="en-US"/>
        </a:p>
      </dgm:t>
    </dgm:pt>
    <dgm:pt modelId="{77534C09-A229-40BA-9630-FDF10CDBAF9E}">
      <dgm:prSet/>
      <dgm:spPr/>
      <dgm:t>
        <a:bodyPr/>
        <a:lstStyle/>
        <a:p>
          <a:r>
            <a:rPr lang="en-US"/>
            <a:t>Build on other people’s ideas.</a:t>
          </a:r>
        </a:p>
      </dgm:t>
    </dgm:pt>
    <dgm:pt modelId="{B7BB7DF2-16D9-4467-B811-72C6FACCDD00}" type="parTrans" cxnId="{6BFDDD36-140F-4B75-9D13-6DD36E583451}">
      <dgm:prSet/>
      <dgm:spPr/>
      <dgm:t>
        <a:bodyPr/>
        <a:lstStyle/>
        <a:p>
          <a:endParaRPr lang="en-US"/>
        </a:p>
      </dgm:t>
    </dgm:pt>
    <dgm:pt modelId="{E3B13B1E-DF13-4159-9C31-9AF112F48630}" type="sibTrans" cxnId="{6BFDDD36-140F-4B75-9D13-6DD36E583451}">
      <dgm:prSet/>
      <dgm:spPr/>
      <dgm:t>
        <a:bodyPr/>
        <a:lstStyle/>
        <a:p>
          <a:endParaRPr lang="en-US"/>
        </a:p>
      </dgm:t>
    </dgm:pt>
    <dgm:pt modelId="{EF3EDB69-0A8F-4965-B9A8-C2A457D561DE}">
      <dgm:prSet/>
      <dgm:spPr/>
      <dgm:t>
        <a:bodyPr/>
        <a:lstStyle/>
        <a:p>
          <a:r>
            <a:rPr lang="en-US"/>
            <a:t>Reverse the thought of “quality over quantity.”</a:t>
          </a:r>
        </a:p>
      </dgm:t>
    </dgm:pt>
    <dgm:pt modelId="{49B13093-AAC7-4AF2-AFA9-C1E0E5814FED}" type="parTrans" cxnId="{E2C83D02-067B-47CD-B51F-C6B56BC44C33}">
      <dgm:prSet/>
      <dgm:spPr/>
      <dgm:t>
        <a:bodyPr/>
        <a:lstStyle/>
        <a:p>
          <a:endParaRPr lang="en-US"/>
        </a:p>
      </dgm:t>
    </dgm:pt>
    <dgm:pt modelId="{9FDCCF0A-3FF9-47AD-85E0-6D232552FD81}" type="sibTrans" cxnId="{E2C83D02-067B-47CD-B51F-C6B56BC44C33}">
      <dgm:prSet/>
      <dgm:spPr/>
      <dgm:t>
        <a:bodyPr/>
        <a:lstStyle/>
        <a:p>
          <a:endParaRPr lang="en-US"/>
        </a:p>
      </dgm:t>
    </dgm:pt>
    <dgm:pt modelId="{32E87ECB-4251-4FD1-B82F-BBF650265228}">
      <dgm:prSet/>
      <dgm:spPr/>
      <dgm:t>
        <a:bodyPr/>
        <a:lstStyle/>
        <a:p>
          <a:r>
            <a:rPr lang="en-US"/>
            <a:t>Resist tangents like storytelling and joking.</a:t>
          </a:r>
        </a:p>
      </dgm:t>
    </dgm:pt>
    <dgm:pt modelId="{E3CBCA43-AF08-4330-8630-0C74E8278727}" type="parTrans" cxnId="{3B742A89-A1F7-440D-B8D8-C29552F88B73}">
      <dgm:prSet/>
      <dgm:spPr/>
      <dgm:t>
        <a:bodyPr/>
        <a:lstStyle/>
        <a:p>
          <a:endParaRPr lang="en-US"/>
        </a:p>
      </dgm:t>
    </dgm:pt>
    <dgm:pt modelId="{7C2CE512-6178-4E2F-921F-6B22DAD0FCF1}" type="sibTrans" cxnId="{3B742A89-A1F7-440D-B8D8-C29552F88B73}">
      <dgm:prSet/>
      <dgm:spPr/>
      <dgm:t>
        <a:bodyPr/>
        <a:lstStyle/>
        <a:p>
          <a:endParaRPr lang="en-US"/>
        </a:p>
      </dgm:t>
    </dgm:pt>
    <dgm:pt modelId="{46A78EDD-9255-4D90-9796-37C6438B1B9B}" type="pres">
      <dgm:prSet presAssocID="{AFDB0C50-4193-43FE-AA6F-8F3A74DA9FE5}" presName="linear" presStyleCnt="0">
        <dgm:presLayoutVars>
          <dgm:animLvl val="lvl"/>
          <dgm:resizeHandles val="exact"/>
        </dgm:presLayoutVars>
      </dgm:prSet>
      <dgm:spPr/>
    </dgm:pt>
    <dgm:pt modelId="{F841360B-A6CE-4E49-A87D-DDF8BACAA467}" type="pres">
      <dgm:prSet presAssocID="{DC9AAB53-3E0E-4010-9D9C-0223E59E4D7B}" presName="parentText" presStyleLbl="node1" presStyleIdx="0" presStyleCnt="8">
        <dgm:presLayoutVars>
          <dgm:chMax val="0"/>
          <dgm:bulletEnabled val="1"/>
        </dgm:presLayoutVars>
      </dgm:prSet>
      <dgm:spPr/>
    </dgm:pt>
    <dgm:pt modelId="{DA722BBD-07C6-4B3A-980C-2DC6C60459C3}" type="pres">
      <dgm:prSet presAssocID="{1E34FD43-1EEF-4D64-8469-743E8D86A3E0}" presName="spacer" presStyleCnt="0"/>
      <dgm:spPr/>
    </dgm:pt>
    <dgm:pt modelId="{AAB28507-8EAC-4997-BB6A-E70462AE8A3D}" type="pres">
      <dgm:prSet presAssocID="{96DC9E18-913D-4653-B89B-811CCB3E4139}" presName="parentText" presStyleLbl="node1" presStyleIdx="1" presStyleCnt="8">
        <dgm:presLayoutVars>
          <dgm:chMax val="0"/>
          <dgm:bulletEnabled val="1"/>
        </dgm:presLayoutVars>
      </dgm:prSet>
      <dgm:spPr/>
    </dgm:pt>
    <dgm:pt modelId="{F4D6C0D0-78D4-4B6A-AEC4-37B522966936}" type="pres">
      <dgm:prSet presAssocID="{0FB4261F-EF19-485B-BFF9-7AEA0CF18B41}" presName="spacer" presStyleCnt="0"/>
      <dgm:spPr/>
    </dgm:pt>
    <dgm:pt modelId="{1B7F5588-55B5-498A-979C-6154C6A5F282}" type="pres">
      <dgm:prSet presAssocID="{0B1B7413-3A7D-4CD7-A626-C251D19316A1}" presName="parentText" presStyleLbl="node1" presStyleIdx="2" presStyleCnt="8">
        <dgm:presLayoutVars>
          <dgm:chMax val="0"/>
          <dgm:bulletEnabled val="1"/>
        </dgm:presLayoutVars>
      </dgm:prSet>
      <dgm:spPr/>
    </dgm:pt>
    <dgm:pt modelId="{0233C9E0-69A2-483F-BEFD-062EE874EAE2}" type="pres">
      <dgm:prSet presAssocID="{E783B00C-8487-4EC7-B6D9-1E12875909D0}" presName="spacer" presStyleCnt="0"/>
      <dgm:spPr/>
    </dgm:pt>
    <dgm:pt modelId="{51CE9469-A647-452E-A2C4-3A4F2783539A}" type="pres">
      <dgm:prSet presAssocID="{05A225BE-A7CA-4913-9881-DA113C03BCDC}" presName="parentText" presStyleLbl="node1" presStyleIdx="3" presStyleCnt="8">
        <dgm:presLayoutVars>
          <dgm:chMax val="0"/>
          <dgm:bulletEnabled val="1"/>
        </dgm:presLayoutVars>
      </dgm:prSet>
      <dgm:spPr/>
    </dgm:pt>
    <dgm:pt modelId="{3E3BE59F-EECE-4F7B-A990-231AA439962E}" type="pres">
      <dgm:prSet presAssocID="{37612BAA-8806-4D05-890A-3F0BC2F01CF4}" presName="spacer" presStyleCnt="0"/>
      <dgm:spPr/>
    </dgm:pt>
    <dgm:pt modelId="{08C7976F-FBF8-42AD-B465-3C0430240DB0}" type="pres">
      <dgm:prSet presAssocID="{9306B8F3-BF31-4D34-AABC-9DA8CC584016}" presName="parentText" presStyleLbl="node1" presStyleIdx="4" presStyleCnt="8">
        <dgm:presLayoutVars>
          <dgm:chMax val="0"/>
          <dgm:bulletEnabled val="1"/>
        </dgm:presLayoutVars>
      </dgm:prSet>
      <dgm:spPr/>
    </dgm:pt>
    <dgm:pt modelId="{9E3E5836-DAE9-4FD5-AB08-38E98BAF373A}" type="pres">
      <dgm:prSet presAssocID="{1D772C39-A444-4648-8FCB-731461212871}" presName="spacer" presStyleCnt="0"/>
      <dgm:spPr/>
    </dgm:pt>
    <dgm:pt modelId="{B526F734-426C-45AA-B28A-08A1C67F501C}" type="pres">
      <dgm:prSet presAssocID="{77534C09-A229-40BA-9630-FDF10CDBAF9E}" presName="parentText" presStyleLbl="node1" presStyleIdx="5" presStyleCnt="8">
        <dgm:presLayoutVars>
          <dgm:chMax val="0"/>
          <dgm:bulletEnabled val="1"/>
        </dgm:presLayoutVars>
      </dgm:prSet>
      <dgm:spPr/>
    </dgm:pt>
    <dgm:pt modelId="{4A0F28FA-341B-4E6A-85B5-105A6B1C57E9}" type="pres">
      <dgm:prSet presAssocID="{E3B13B1E-DF13-4159-9C31-9AF112F48630}" presName="spacer" presStyleCnt="0"/>
      <dgm:spPr/>
    </dgm:pt>
    <dgm:pt modelId="{69D61F7B-0A89-4F65-8864-0BEBA52F46A8}" type="pres">
      <dgm:prSet presAssocID="{EF3EDB69-0A8F-4965-B9A8-C2A457D561DE}" presName="parentText" presStyleLbl="node1" presStyleIdx="6" presStyleCnt="8">
        <dgm:presLayoutVars>
          <dgm:chMax val="0"/>
          <dgm:bulletEnabled val="1"/>
        </dgm:presLayoutVars>
      </dgm:prSet>
      <dgm:spPr/>
    </dgm:pt>
    <dgm:pt modelId="{98915C50-8C35-40A1-BD74-C424CBA3090F}" type="pres">
      <dgm:prSet presAssocID="{9FDCCF0A-3FF9-47AD-85E0-6D232552FD81}" presName="spacer" presStyleCnt="0"/>
      <dgm:spPr/>
    </dgm:pt>
    <dgm:pt modelId="{A65CB84B-8DBC-4AFC-8FAF-A4E3E1245655}" type="pres">
      <dgm:prSet presAssocID="{32E87ECB-4251-4FD1-B82F-BBF650265228}" presName="parentText" presStyleLbl="node1" presStyleIdx="7" presStyleCnt="8">
        <dgm:presLayoutVars>
          <dgm:chMax val="0"/>
          <dgm:bulletEnabled val="1"/>
        </dgm:presLayoutVars>
      </dgm:prSet>
      <dgm:spPr/>
    </dgm:pt>
  </dgm:ptLst>
  <dgm:cxnLst>
    <dgm:cxn modelId="{E2C83D02-067B-47CD-B51F-C6B56BC44C33}" srcId="{AFDB0C50-4193-43FE-AA6F-8F3A74DA9FE5}" destId="{EF3EDB69-0A8F-4965-B9A8-C2A457D561DE}" srcOrd="6" destOrd="0" parTransId="{49B13093-AAC7-4AF2-AFA9-C1E0E5814FED}" sibTransId="{9FDCCF0A-3FF9-47AD-85E0-6D232552FD81}"/>
    <dgm:cxn modelId="{2F8BF918-1F59-4FF9-8F0D-0268D3C4F08F}" type="presOf" srcId="{05A225BE-A7CA-4913-9881-DA113C03BCDC}" destId="{51CE9469-A647-452E-A2C4-3A4F2783539A}" srcOrd="0" destOrd="0" presId="urn:microsoft.com/office/officeart/2005/8/layout/vList2"/>
    <dgm:cxn modelId="{A38F9625-AA36-49AE-9669-480FABBF1B63}" srcId="{AFDB0C50-4193-43FE-AA6F-8F3A74DA9FE5}" destId="{05A225BE-A7CA-4913-9881-DA113C03BCDC}" srcOrd="3" destOrd="0" parTransId="{9C5B9D22-E397-4220-AC4A-EC9812BBB461}" sibTransId="{37612BAA-8806-4D05-890A-3F0BC2F01CF4}"/>
    <dgm:cxn modelId="{6BFDDD36-140F-4B75-9D13-6DD36E583451}" srcId="{AFDB0C50-4193-43FE-AA6F-8F3A74DA9FE5}" destId="{77534C09-A229-40BA-9630-FDF10CDBAF9E}" srcOrd="5" destOrd="0" parTransId="{B7BB7DF2-16D9-4467-B811-72C6FACCDD00}" sibTransId="{E3B13B1E-DF13-4159-9C31-9AF112F48630}"/>
    <dgm:cxn modelId="{70091837-F988-4DDB-8F7C-7593216C6B47}" srcId="{AFDB0C50-4193-43FE-AA6F-8F3A74DA9FE5}" destId="{0B1B7413-3A7D-4CD7-A626-C251D19316A1}" srcOrd="2" destOrd="0" parTransId="{2B48FE96-7978-41F9-BA65-7C5B79AD0F2E}" sibTransId="{E783B00C-8487-4EC7-B6D9-1E12875909D0}"/>
    <dgm:cxn modelId="{D6946539-D0B6-4EA9-A75E-2C7791AC356C}" type="presOf" srcId="{9306B8F3-BF31-4D34-AABC-9DA8CC584016}" destId="{08C7976F-FBF8-42AD-B465-3C0430240DB0}" srcOrd="0" destOrd="0" presId="urn:microsoft.com/office/officeart/2005/8/layout/vList2"/>
    <dgm:cxn modelId="{881C385C-4E0D-438A-99CA-6DDE9D0858F4}" type="presOf" srcId="{32E87ECB-4251-4FD1-B82F-BBF650265228}" destId="{A65CB84B-8DBC-4AFC-8FAF-A4E3E1245655}" srcOrd="0" destOrd="0" presId="urn:microsoft.com/office/officeart/2005/8/layout/vList2"/>
    <dgm:cxn modelId="{71479873-BFDC-48A3-B5E7-85EE85C3D54C}" type="presOf" srcId="{AFDB0C50-4193-43FE-AA6F-8F3A74DA9FE5}" destId="{46A78EDD-9255-4D90-9796-37C6438B1B9B}" srcOrd="0" destOrd="0" presId="urn:microsoft.com/office/officeart/2005/8/layout/vList2"/>
    <dgm:cxn modelId="{9F4A2879-89AD-4A2C-AA88-6A975692C507}" srcId="{AFDB0C50-4193-43FE-AA6F-8F3A74DA9FE5}" destId="{96DC9E18-913D-4653-B89B-811CCB3E4139}" srcOrd="1" destOrd="0" parTransId="{B329516F-1B58-4F70-8EC2-13D5E2675599}" sibTransId="{0FB4261F-EF19-485B-BFF9-7AEA0CF18B41}"/>
    <dgm:cxn modelId="{3B742A89-A1F7-440D-B8D8-C29552F88B73}" srcId="{AFDB0C50-4193-43FE-AA6F-8F3A74DA9FE5}" destId="{32E87ECB-4251-4FD1-B82F-BBF650265228}" srcOrd="7" destOrd="0" parTransId="{E3CBCA43-AF08-4330-8630-0C74E8278727}" sibTransId="{7C2CE512-6178-4E2F-921F-6B22DAD0FCF1}"/>
    <dgm:cxn modelId="{89528D8C-62B3-4B71-975F-F820ED795B62}" srcId="{AFDB0C50-4193-43FE-AA6F-8F3A74DA9FE5}" destId="{DC9AAB53-3E0E-4010-9D9C-0223E59E4D7B}" srcOrd="0" destOrd="0" parTransId="{3168763D-CF47-4A32-AEC7-1737F7C44229}" sibTransId="{1E34FD43-1EEF-4D64-8469-743E8D86A3E0}"/>
    <dgm:cxn modelId="{A7D4C98D-4B11-48C1-B62E-C52EB6C429AD}" srcId="{AFDB0C50-4193-43FE-AA6F-8F3A74DA9FE5}" destId="{9306B8F3-BF31-4D34-AABC-9DA8CC584016}" srcOrd="4" destOrd="0" parTransId="{56C2FB73-FC69-4A2B-BF8B-27A6F9C144C4}" sibTransId="{1D772C39-A444-4648-8FCB-731461212871}"/>
    <dgm:cxn modelId="{9227A0A4-C279-4C09-932E-BC212968E6D6}" type="presOf" srcId="{DC9AAB53-3E0E-4010-9D9C-0223E59E4D7B}" destId="{F841360B-A6CE-4E49-A87D-DDF8BACAA467}" srcOrd="0" destOrd="0" presId="urn:microsoft.com/office/officeart/2005/8/layout/vList2"/>
    <dgm:cxn modelId="{14385DA6-59A0-44E1-BA2F-F632931D89B5}" type="presOf" srcId="{77534C09-A229-40BA-9630-FDF10CDBAF9E}" destId="{B526F734-426C-45AA-B28A-08A1C67F501C}" srcOrd="0" destOrd="0" presId="urn:microsoft.com/office/officeart/2005/8/layout/vList2"/>
    <dgm:cxn modelId="{466A43A8-EC85-4E3C-9D45-CE15E81FCD43}" type="presOf" srcId="{EF3EDB69-0A8F-4965-B9A8-C2A457D561DE}" destId="{69D61F7B-0A89-4F65-8864-0BEBA52F46A8}" srcOrd="0" destOrd="0" presId="urn:microsoft.com/office/officeart/2005/8/layout/vList2"/>
    <dgm:cxn modelId="{BEEEA3A8-D961-453E-A2F7-66E391B79BB4}" type="presOf" srcId="{0B1B7413-3A7D-4CD7-A626-C251D19316A1}" destId="{1B7F5588-55B5-498A-979C-6154C6A5F282}" srcOrd="0" destOrd="0" presId="urn:microsoft.com/office/officeart/2005/8/layout/vList2"/>
    <dgm:cxn modelId="{A9DB4BF4-8A54-4DBF-B6E2-64B7FF0667DE}" type="presOf" srcId="{96DC9E18-913D-4653-B89B-811CCB3E4139}" destId="{AAB28507-8EAC-4997-BB6A-E70462AE8A3D}" srcOrd="0" destOrd="0" presId="urn:microsoft.com/office/officeart/2005/8/layout/vList2"/>
    <dgm:cxn modelId="{B40DD8ED-2BCE-43FA-8B0A-481F4DA87ACE}" type="presParOf" srcId="{46A78EDD-9255-4D90-9796-37C6438B1B9B}" destId="{F841360B-A6CE-4E49-A87D-DDF8BACAA467}" srcOrd="0" destOrd="0" presId="urn:microsoft.com/office/officeart/2005/8/layout/vList2"/>
    <dgm:cxn modelId="{12FE2188-5DA3-4640-98E9-2DDA868F81DD}" type="presParOf" srcId="{46A78EDD-9255-4D90-9796-37C6438B1B9B}" destId="{DA722BBD-07C6-4B3A-980C-2DC6C60459C3}" srcOrd="1" destOrd="0" presId="urn:microsoft.com/office/officeart/2005/8/layout/vList2"/>
    <dgm:cxn modelId="{D010879E-579C-4402-8008-5A8A3883B4A8}" type="presParOf" srcId="{46A78EDD-9255-4D90-9796-37C6438B1B9B}" destId="{AAB28507-8EAC-4997-BB6A-E70462AE8A3D}" srcOrd="2" destOrd="0" presId="urn:microsoft.com/office/officeart/2005/8/layout/vList2"/>
    <dgm:cxn modelId="{6DF00620-B718-48BF-8B53-79CC300D46F0}" type="presParOf" srcId="{46A78EDD-9255-4D90-9796-37C6438B1B9B}" destId="{F4D6C0D0-78D4-4B6A-AEC4-37B522966936}" srcOrd="3" destOrd="0" presId="urn:microsoft.com/office/officeart/2005/8/layout/vList2"/>
    <dgm:cxn modelId="{DAD45A26-EF3E-47DB-9E65-836180F5DCF8}" type="presParOf" srcId="{46A78EDD-9255-4D90-9796-37C6438B1B9B}" destId="{1B7F5588-55B5-498A-979C-6154C6A5F282}" srcOrd="4" destOrd="0" presId="urn:microsoft.com/office/officeart/2005/8/layout/vList2"/>
    <dgm:cxn modelId="{0FC5BEA3-19FC-4221-B95F-E6568F273ECB}" type="presParOf" srcId="{46A78EDD-9255-4D90-9796-37C6438B1B9B}" destId="{0233C9E0-69A2-483F-BEFD-062EE874EAE2}" srcOrd="5" destOrd="0" presId="urn:microsoft.com/office/officeart/2005/8/layout/vList2"/>
    <dgm:cxn modelId="{9799488A-18FD-4E4C-B6FC-DBC4D7017442}" type="presParOf" srcId="{46A78EDD-9255-4D90-9796-37C6438B1B9B}" destId="{51CE9469-A647-452E-A2C4-3A4F2783539A}" srcOrd="6" destOrd="0" presId="urn:microsoft.com/office/officeart/2005/8/layout/vList2"/>
    <dgm:cxn modelId="{851DE1C0-80F3-4783-A8C1-72C25FCE8B2B}" type="presParOf" srcId="{46A78EDD-9255-4D90-9796-37C6438B1B9B}" destId="{3E3BE59F-EECE-4F7B-A990-231AA439962E}" srcOrd="7" destOrd="0" presId="urn:microsoft.com/office/officeart/2005/8/layout/vList2"/>
    <dgm:cxn modelId="{8163E925-6ED4-4AEA-9802-306213CA5C8D}" type="presParOf" srcId="{46A78EDD-9255-4D90-9796-37C6438B1B9B}" destId="{08C7976F-FBF8-42AD-B465-3C0430240DB0}" srcOrd="8" destOrd="0" presId="urn:microsoft.com/office/officeart/2005/8/layout/vList2"/>
    <dgm:cxn modelId="{BF10CF6A-06E0-4902-9E2F-7C849E9548D6}" type="presParOf" srcId="{46A78EDD-9255-4D90-9796-37C6438B1B9B}" destId="{9E3E5836-DAE9-4FD5-AB08-38E98BAF373A}" srcOrd="9" destOrd="0" presId="urn:microsoft.com/office/officeart/2005/8/layout/vList2"/>
    <dgm:cxn modelId="{3613B0BF-6EFD-4F70-A308-1A93C55588F2}" type="presParOf" srcId="{46A78EDD-9255-4D90-9796-37C6438B1B9B}" destId="{B526F734-426C-45AA-B28A-08A1C67F501C}" srcOrd="10" destOrd="0" presId="urn:microsoft.com/office/officeart/2005/8/layout/vList2"/>
    <dgm:cxn modelId="{62BC10F7-24C7-45D7-B3F7-C161DC703B25}" type="presParOf" srcId="{46A78EDD-9255-4D90-9796-37C6438B1B9B}" destId="{4A0F28FA-341B-4E6A-85B5-105A6B1C57E9}" srcOrd="11" destOrd="0" presId="urn:microsoft.com/office/officeart/2005/8/layout/vList2"/>
    <dgm:cxn modelId="{0D84C84E-447C-4BCE-B483-7A177D348B5E}" type="presParOf" srcId="{46A78EDD-9255-4D90-9796-37C6438B1B9B}" destId="{69D61F7B-0A89-4F65-8864-0BEBA52F46A8}" srcOrd="12" destOrd="0" presId="urn:microsoft.com/office/officeart/2005/8/layout/vList2"/>
    <dgm:cxn modelId="{3456780C-0A1B-4045-B87A-763934788832}" type="presParOf" srcId="{46A78EDD-9255-4D90-9796-37C6438B1B9B}" destId="{98915C50-8C35-40A1-BD74-C424CBA3090F}" srcOrd="13" destOrd="0" presId="urn:microsoft.com/office/officeart/2005/8/layout/vList2"/>
    <dgm:cxn modelId="{8AA471B1-6918-4FC9-BA1B-F762C5576C4E}" type="presParOf" srcId="{46A78EDD-9255-4D90-9796-37C6438B1B9B}" destId="{A65CB84B-8DBC-4AFC-8FAF-A4E3E1245655}"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277BE4-10C4-4525-98A9-1881D89D89A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BE8580E-C69F-4E1B-84F3-4B6394B97900}">
      <dgm:prSet phldrT="[Text]"/>
      <dgm:spPr>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Highly Engaged</a:t>
          </a:r>
        </a:p>
      </dgm:t>
    </dgm:pt>
    <dgm:pt modelId="{1C644229-0818-4D3E-8F9E-14D221DD231B}" type="parTrans" cxnId="{697785AB-A5C1-42A8-908C-8ECD740B9A64}">
      <dgm:prSet/>
      <dgm:spPr/>
      <dgm:t>
        <a:bodyPr/>
        <a:lstStyle/>
        <a:p>
          <a:endParaRPr lang="en-US"/>
        </a:p>
      </dgm:t>
    </dgm:pt>
    <dgm:pt modelId="{98FC955E-F5BD-46EC-B022-75FCC1A89A9A}" type="sibTrans" cxnId="{697785AB-A5C1-42A8-908C-8ECD740B9A64}">
      <dgm:prSet/>
      <dgm:spPr/>
      <dgm:t>
        <a:bodyPr/>
        <a:lstStyle/>
        <a:p>
          <a:endParaRPr lang="en-US"/>
        </a:p>
      </dgm:t>
    </dgm:pt>
    <dgm:pt modelId="{D1917807-3BB8-459C-80CD-FE9C166919B1}">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What can I do for others?</a:t>
          </a:r>
        </a:p>
      </dgm:t>
    </dgm:pt>
    <dgm:pt modelId="{C83D294F-746F-48E3-BFBE-BD8356D6F084}" type="parTrans" cxnId="{F2E3C1AC-ABA6-4473-B14A-88D1C265037B}">
      <dgm:prSet/>
      <dgm:spPr/>
      <dgm:t>
        <a:bodyPr/>
        <a:lstStyle/>
        <a:p>
          <a:endParaRPr lang="en-US"/>
        </a:p>
      </dgm:t>
    </dgm:pt>
    <dgm:pt modelId="{D00BA2C6-5CDE-4BF0-90B8-8E4D690DAF0E}" type="sibTrans" cxnId="{F2E3C1AC-ABA6-4473-B14A-88D1C265037B}">
      <dgm:prSet/>
      <dgm:spPr/>
      <dgm:t>
        <a:bodyPr/>
        <a:lstStyle/>
        <a:p>
          <a:endParaRPr lang="en-US"/>
        </a:p>
      </dgm:t>
    </dgm:pt>
    <dgm:pt modelId="{BA648F38-7A7A-4F43-947F-8E65AEE645A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inspire others to do their best.</a:t>
          </a:r>
        </a:p>
      </dgm:t>
    </dgm:pt>
    <dgm:pt modelId="{5383B12C-7A37-4053-AEFA-51CAF0221934}" type="parTrans" cxnId="{B556179D-E899-4216-9AFE-C31D9C57CC89}">
      <dgm:prSet/>
      <dgm:spPr/>
      <dgm:t>
        <a:bodyPr/>
        <a:lstStyle/>
        <a:p>
          <a:endParaRPr lang="en-US"/>
        </a:p>
      </dgm:t>
    </dgm:pt>
    <dgm:pt modelId="{7437CF88-2DAB-48A9-9C57-134CDCDC0E11}" type="sibTrans" cxnId="{B556179D-E899-4216-9AFE-C31D9C57CC89}">
      <dgm:prSet/>
      <dgm:spPr/>
      <dgm:t>
        <a:bodyPr/>
        <a:lstStyle/>
        <a:p>
          <a:endParaRPr lang="en-US"/>
        </a:p>
      </dgm:t>
    </dgm:pt>
    <dgm:pt modelId="{9569C3F7-CA0F-4715-9B4F-1F4463477DD1}">
      <dgm:prSet phldrT="[Text]"/>
      <dgm:spPr>
        <a:solidFill>
          <a:srgbClr val="C5439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Engaged</a:t>
          </a:r>
        </a:p>
      </dgm:t>
    </dgm:pt>
    <dgm:pt modelId="{3FC34A86-16D9-4A11-97C6-8153A682CCA3}" type="parTrans" cxnId="{A9EE966E-2A8D-4274-B35C-B2886DC47BE0}">
      <dgm:prSet/>
      <dgm:spPr/>
      <dgm:t>
        <a:bodyPr/>
        <a:lstStyle/>
        <a:p>
          <a:endParaRPr lang="en-US"/>
        </a:p>
      </dgm:t>
    </dgm:pt>
    <dgm:pt modelId="{2434F8E8-CE90-4E3E-96B0-AD93C624465C}" type="sibTrans" cxnId="{A9EE966E-2A8D-4274-B35C-B2886DC47BE0}">
      <dgm:prSet/>
      <dgm:spPr/>
      <dgm:t>
        <a:bodyPr/>
        <a:lstStyle/>
        <a:p>
          <a:endParaRPr lang="en-US"/>
        </a:p>
      </dgm:t>
    </dgm:pt>
    <dgm:pt modelId="{62CB11B7-AD41-4C02-9BBD-CE5FC4BF06A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 vital part of the business.</a:t>
          </a:r>
        </a:p>
      </dgm:t>
    </dgm:pt>
    <dgm:pt modelId="{F470C1EB-1F5F-4A39-BEA8-71F4EAD54950}" type="parTrans" cxnId="{094B12BC-4F5A-454D-BE4E-3A662FDB4EFD}">
      <dgm:prSet/>
      <dgm:spPr/>
      <dgm:t>
        <a:bodyPr/>
        <a:lstStyle/>
        <a:p>
          <a:endParaRPr lang="en-US"/>
        </a:p>
      </dgm:t>
    </dgm:pt>
    <dgm:pt modelId="{CF890F92-7875-461C-B47A-554E953DFF9E}" type="sibTrans" cxnId="{094B12BC-4F5A-454D-BE4E-3A662FDB4EFD}">
      <dgm:prSet/>
      <dgm:spPr/>
      <dgm:t>
        <a:bodyPr/>
        <a:lstStyle/>
        <a:p>
          <a:endParaRPr lang="en-US"/>
        </a:p>
      </dgm:t>
    </dgm:pt>
    <dgm:pt modelId="{65EA8562-FA36-4A8F-98C6-EFF6C76E398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feel important at work.</a:t>
          </a:r>
        </a:p>
      </dgm:t>
    </dgm:pt>
    <dgm:pt modelId="{03E9C648-0672-4389-8101-EFAC67F0F0D0}" type="parTrans" cxnId="{823F8092-DF17-4EBE-ADAD-4B9FAD693BD3}">
      <dgm:prSet/>
      <dgm:spPr/>
      <dgm:t>
        <a:bodyPr/>
        <a:lstStyle/>
        <a:p>
          <a:endParaRPr lang="en-US"/>
        </a:p>
      </dgm:t>
    </dgm:pt>
    <dgm:pt modelId="{FB634836-C5C7-4DC8-843C-198DCD59A377}" type="sibTrans" cxnId="{823F8092-DF17-4EBE-ADAD-4B9FAD693BD3}">
      <dgm:prSet/>
      <dgm:spPr/>
      <dgm:t>
        <a:bodyPr/>
        <a:lstStyle/>
        <a:p>
          <a:endParaRPr lang="en-US"/>
        </a:p>
      </dgm:t>
    </dgm:pt>
    <dgm:pt modelId="{0547869E-018B-4171-8A7A-9D956D84E745}">
      <dgm:prSet phldrT="[Text]"/>
      <dgm:spPr>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Almost Engaged</a:t>
          </a:r>
        </a:p>
      </dgm:t>
    </dgm:pt>
    <dgm:pt modelId="{A6522122-F2E8-448E-9872-F65341F9689B}" type="parTrans" cxnId="{D9761B9B-89AD-4D0B-B282-E6C0C8AC6C3F}">
      <dgm:prSet/>
      <dgm:spPr/>
      <dgm:t>
        <a:bodyPr/>
        <a:lstStyle/>
        <a:p>
          <a:endParaRPr lang="en-US"/>
        </a:p>
      </dgm:t>
    </dgm:pt>
    <dgm:pt modelId="{0BF60825-F9A6-43C3-9649-F4ED356A2938}" type="sibTrans" cxnId="{D9761B9B-89AD-4D0B-B282-E6C0C8AC6C3F}">
      <dgm:prSet/>
      <dgm:spPr/>
      <dgm:t>
        <a:bodyPr/>
        <a:lstStyle/>
        <a:p>
          <a:endParaRPr lang="en-US"/>
        </a:p>
      </dgm:t>
    </dgm:pt>
    <dgm:pt modelId="{70BBC5D1-5BA6-4C25-B60F-7900D10C6FC4}">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know I’m part of something bigger.</a:t>
          </a:r>
        </a:p>
      </dgm:t>
    </dgm:pt>
    <dgm:pt modelId="{DA1035CC-4A13-4745-8711-AA2BFF23545B}" type="parTrans" cxnId="{BE56ED64-A873-4D25-AD32-4B0052548F6C}">
      <dgm:prSet/>
      <dgm:spPr/>
      <dgm:t>
        <a:bodyPr/>
        <a:lstStyle/>
        <a:p>
          <a:endParaRPr lang="en-US"/>
        </a:p>
      </dgm:t>
    </dgm:pt>
    <dgm:pt modelId="{B87FBEE4-809D-48E9-AFEA-9DC76C9A2277}" type="sibTrans" cxnId="{BE56ED64-A873-4D25-AD32-4B0052548F6C}">
      <dgm:prSet/>
      <dgm:spPr/>
      <dgm:t>
        <a:bodyPr/>
        <a:lstStyle/>
        <a:p>
          <a:endParaRPr lang="en-US"/>
        </a:p>
      </dgm:t>
    </dgm:pt>
    <dgm:pt modelId="{D9681A90-825B-4DD1-8F75-5B1DBBE33F49}">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almost engaged but there are times when I’m not.</a:t>
          </a:r>
        </a:p>
      </dgm:t>
    </dgm:pt>
    <dgm:pt modelId="{42BFFD15-C389-44FC-A8A6-1CA6893B0976}" type="parTrans" cxnId="{6EEFEAFB-6B94-488F-B9A1-89AEC7AAF3E2}">
      <dgm:prSet/>
      <dgm:spPr/>
      <dgm:t>
        <a:bodyPr/>
        <a:lstStyle/>
        <a:p>
          <a:endParaRPr lang="en-US"/>
        </a:p>
      </dgm:t>
    </dgm:pt>
    <dgm:pt modelId="{3D92F6D2-2544-4077-8827-23E55C444738}" type="sibTrans" cxnId="{6EEFEAFB-6B94-488F-B9A1-89AEC7AAF3E2}">
      <dgm:prSet/>
      <dgm:spPr/>
      <dgm:t>
        <a:bodyPr/>
        <a:lstStyle/>
        <a:p>
          <a:endParaRPr lang="en-US"/>
        </a:p>
      </dgm:t>
    </dgm:pt>
    <dgm:pt modelId="{482C160A-2FFC-45F2-9274-87FCC314E2B1}">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love working here.</a:t>
          </a:r>
        </a:p>
      </dgm:t>
    </dgm:pt>
    <dgm:pt modelId="{A0423167-C27A-4506-9110-0DB25DAF7403}" type="parTrans" cxnId="{DF1BF002-2D8B-4BFF-8307-6AE37E4E0E23}">
      <dgm:prSet/>
      <dgm:spPr/>
      <dgm:t>
        <a:bodyPr/>
        <a:lstStyle/>
        <a:p>
          <a:endParaRPr lang="en-US"/>
        </a:p>
      </dgm:t>
    </dgm:pt>
    <dgm:pt modelId="{D729705D-E308-4A81-A713-0E4C356ABBDF}" type="sibTrans" cxnId="{DF1BF002-2D8B-4BFF-8307-6AE37E4E0E23}">
      <dgm:prSet/>
      <dgm:spPr/>
      <dgm:t>
        <a:bodyPr/>
        <a:lstStyle/>
        <a:p>
          <a:endParaRPr lang="en-US"/>
        </a:p>
      </dgm:t>
    </dgm:pt>
    <dgm:pt modelId="{D0D35DD3-B59F-40DA-A064-EBC885FA780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 high flyer.</a:t>
          </a:r>
        </a:p>
      </dgm:t>
    </dgm:pt>
    <dgm:pt modelId="{E3037A66-D064-42E7-BB24-74C5FA95D288}" type="parTrans" cxnId="{E9691DFE-30E5-4071-A54C-E9EE31143A14}">
      <dgm:prSet/>
      <dgm:spPr/>
      <dgm:t>
        <a:bodyPr/>
        <a:lstStyle/>
        <a:p>
          <a:endParaRPr lang="en-US"/>
        </a:p>
      </dgm:t>
    </dgm:pt>
    <dgm:pt modelId="{0730B5F5-9B75-428A-ADA8-47B87C0F92FB}" type="sibTrans" cxnId="{E9691DFE-30E5-4071-A54C-E9EE31143A14}">
      <dgm:prSet/>
      <dgm:spPr/>
      <dgm:t>
        <a:bodyPr/>
        <a:lstStyle/>
        <a:p>
          <a:endParaRPr lang="en-US"/>
        </a:p>
      </dgm:t>
    </dgm:pt>
    <dgm:pt modelId="{D9D2FDED-FF13-4254-AB6B-F60E9A901A9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really busy and very likely highly stressed.</a:t>
          </a:r>
        </a:p>
      </dgm:t>
    </dgm:pt>
    <dgm:pt modelId="{E8E82A5F-2349-4E01-B3ED-9BE04D3477F2}" type="parTrans" cxnId="{6989FE6F-8C5B-4E38-9A9A-5FD0AF1D4BFC}">
      <dgm:prSet/>
      <dgm:spPr/>
      <dgm:t>
        <a:bodyPr/>
        <a:lstStyle/>
        <a:p>
          <a:endParaRPr lang="en-US"/>
        </a:p>
      </dgm:t>
    </dgm:pt>
    <dgm:pt modelId="{D2C7B0BE-5DEE-49C4-9D94-ABE40C058488}" type="sibTrans" cxnId="{6989FE6F-8C5B-4E38-9A9A-5FD0AF1D4BFC}">
      <dgm:prSet/>
      <dgm:spPr/>
      <dgm:t>
        <a:bodyPr/>
        <a:lstStyle/>
        <a:p>
          <a:endParaRPr lang="en-US"/>
        </a:p>
      </dgm:t>
    </dgm:pt>
    <dgm:pt modelId="{070BE2C3-46C3-4599-A77C-0D7C73B3A96C}">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an achiever.</a:t>
          </a:r>
        </a:p>
      </dgm:t>
    </dgm:pt>
    <dgm:pt modelId="{A5B0A7D9-FA20-4E50-9E1D-22900226E1FC}" type="parTrans" cxnId="{37797FBA-EE9C-4710-B1C3-0FB4CDA78073}">
      <dgm:prSet/>
      <dgm:spPr/>
      <dgm:t>
        <a:bodyPr/>
        <a:lstStyle/>
        <a:p>
          <a:endParaRPr lang="en-US"/>
        </a:p>
      </dgm:t>
    </dgm:pt>
    <dgm:pt modelId="{89DDE011-8BC3-4429-8E76-263B2E798572}" type="sibTrans" cxnId="{37797FBA-EE9C-4710-B1C3-0FB4CDA78073}">
      <dgm:prSet/>
      <dgm:spPr/>
      <dgm:t>
        <a:bodyPr/>
        <a:lstStyle/>
        <a:p>
          <a:endParaRPr lang="en-US"/>
        </a:p>
      </dgm:t>
    </dgm:pt>
    <dgm:pt modelId="{A81037EF-AACD-4930-B810-F825BA1476D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I’ll leave if something much better comes along.</a:t>
          </a:r>
        </a:p>
      </dgm:t>
    </dgm:pt>
    <dgm:pt modelId="{7F9BF510-2EB2-46AD-BE55-FBB839036314}" type="parTrans" cxnId="{D163C781-E347-44EA-A3CA-E6150EDFCC38}">
      <dgm:prSet/>
      <dgm:spPr/>
      <dgm:t>
        <a:bodyPr/>
        <a:lstStyle/>
        <a:p>
          <a:endParaRPr lang="en-US"/>
        </a:p>
      </dgm:t>
    </dgm:pt>
    <dgm:pt modelId="{750F40A3-5D5E-489F-B485-C7B54E65BBFA}" type="sibTrans" cxnId="{D163C781-E347-44EA-A3CA-E6150EDFCC38}">
      <dgm:prSet/>
      <dgm:spPr/>
      <dgm:t>
        <a:bodyPr/>
        <a:lstStyle/>
        <a:p>
          <a:endParaRPr lang="en-US"/>
        </a:p>
      </dgm:t>
    </dgm:pt>
    <dgm:pt modelId="{A3FDC9CA-D7C8-41B9-A6BC-7240F446C2D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Disengaged</a:t>
          </a:r>
        </a:p>
      </dgm:t>
    </dgm:pt>
    <dgm:pt modelId="{6DFC4985-CC6D-4B4A-8E45-FDCB6867E73E}" type="parTrans" cxnId="{F1C2BD26-8456-498F-818B-91FD068C46F0}">
      <dgm:prSet/>
      <dgm:spPr/>
      <dgm:t>
        <a:bodyPr/>
        <a:lstStyle/>
        <a:p>
          <a:endParaRPr lang="en-US"/>
        </a:p>
      </dgm:t>
    </dgm:pt>
    <dgm:pt modelId="{B6013F40-1C12-4B7D-8B78-D7D27155ACF8}" type="sibTrans" cxnId="{F1C2BD26-8456-498F-818B-91FD068C46F0}">
      <dgm:prSet/>
      <dgm:spPr/>
      <dgm:t>
        <a:bodyPr/>
        <a:lstStyle/>
        <a:p>
          <a:endParaRPr lang="en-US"/>
        </a:p>
      </dgm:t>
    </dgm:pt>
    <dgm:pt modelId="{27AEB3AA-B474-492D-82D0-51C8F5019C9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proud to work here but I wouldn’t shout it from the rooftops.</a:t>
          </a:r>
        </a:p>
      </dgm:t>
    </dgm:pt>
    <dgm:pt modelId="{39451F61-7A1E-4E82-A92B-34B42F8DF546}" type="parTrans" cxnId="{5EA3E836-B527-44B5-875A-CA775BE4B9F2}">
      <dgm:prSet/>
      <dgm:spPr/>
      <dgm:t>
        <a:bodyPr/>
        <a:lstStyle/>
        <a:p>
          <a:endParaRPr lang="en-US"/>
        </a:p>
      </dgm:t>
    </dgm:pt>
    <dgm:pt modelId="{841A5AD7-7B92-4E4E-A465-389BC9250BA2}" type="sibTrans" cxnId="{5EA3E836-B527-44B5-875A-CA775BE4B9F2}">
      <dgm:prSet/>
      <dgm:spPr/>
      <dgm:t>
        <a:bodyPr/>
        <a:lstStyle/>
        <a:p>
          <a:endParaRPr lang="en-US"/>
        </a:p>
      </dgm:t>
    </dgm:pt>
    <dgm:pt modelId="{A1869244-2B9D-42F4-921C-A2028413AA0B}">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might leave if I’m tempted.</a:t>
          </a:r>
        </a:p>
      </dgm:t>
    </dgm:pt>
    <dgm:pt modelId="{5E457E3B-D6E0-492E-B5F7-4C384B7F1FF1}" type="parTrans" cxnId="{AF4A1A5E-9C32-4996-929A-3A8132B4FC64}">
      <dgm:prSet/>
      <dgm:spPr/>
      <dgm:t>
        <a:bodyPr/>
        <a:lstStyle/>
        <a:p>
          <a:endParaRPr lang="en-US"/>
        </a:p>
      </dgm:t>
    </dgm:pt>
    <dgm:pt modelId="{06099EBD-AA96-41A0-AEBD-7B70F3C7554C}" type="sibTrans" cxnId="{AF4A1A5E-9C32-4996-929A-3A8132B4FC64}">
      <dgm:prSet/>
      <dgm:spPr/>
      <dgm:t>
        <a:bodyPr/>
        <a:lstStyle/>
        <a:p>
          <a:endParaRPr lang="en-US"/>
        </a:p>
      </dgm:t>
    </dgm:pt>
    <dgm:pt modelId="{6323B360-E555-49BE-B16A-7A93ABBCEB67}">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interested in overtime.</a:t>
          </a:r>
        </a:p>
      </dgm:t>
    </dgm:pt>
    <dgm:pt modelId="{AFE8CD16-64BF-4876-B5C7-F8EBAF44128F}" type="parTrans" cxnId="{DD2EB838-EB56-443A-A7D2-B9B9233C76B3}">
      <dgm:prSet/>
      <dgm:spPr/>
      <dgm:t>
        <a:bodyPr/>
        <a:lstStyle/>
        <a:p>
          <a:endParaRPr lang="en-US"/>
        </a:p>
      </dgm:t>
    </dgm:pt>
    <dgm:pt modelId="{38333B55-3760-41FF-B5AC-51CBA2FABBBF}" type="sibTrans" cxnId="{DD2EB838-EB56-443A-A7D2-B9B9233C76B3}">
      <dgm:prSet/>
      <dgm:spPr/>
      <dgm:t>
        <a:bodyPr/>
        <a:lstStyle/>
        <a:p>
          <a:endParaRPr lang="en-US"/>
        </a:p>
      </dgm:t>
    </dgm:pt>
    <dgm:pt modelId="{FB35EBCE-81EB-4DB4-BEC1-DECA074C0CF5}">
      <dgm:prSet phldrT="[Text]"/>
      <dgm:spPr>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Not Engaged</a:t>
          </a:r>
        </a:p>
      </dgm:t>
    </dgm:pt>
    <dgm:pt modelId="{C06B4AEA-377E-4265-8510-514D3DCE7CCD}" type="parTrans" cxnId="{257E9B1C-0F4E-49B5-A817-611782996405}">
      <dgm:prSet/>
      <dgm:spPr/>
      <dgm:t>
        <a:bodyPr/>
        <a:lstStyle/>
        <a:p>
          <a:endParaRPr lang="en-US"/>
        </a:p>
      </dgm:t>
    </dgm:pt>
    <dgm:pt modelId="{9C07D18E-363E-45D3-A8E7-AA419B217BE5}" type="sibTrans" cxnId="{257E9B1C-0F4E-49B5-A817-611782996405}">
      <dgm:prSet/>
      <dgm:spPr/>
      <dgm:t>
        <a:bodyPr/>
        <a:lstStyle/>
        <a:p>
          <a:endParaRPr lang="en-US"/>
        </a:p>
      </dgm:t>
    </dgm:pt>
    <dgm:pt modelId="{91CB4DCB-AB80-4817-BDCE-81C553638BF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There are no career development prospects here.</a:t>
          </a:r>
        </a:p>
      </dgm:t>
    </dgm:pt>
    <dgm:pt modelId="{E4CEED0F-5DD2-4406-BE9A-6CB169746215}" type="parTrans" cxnId="{D65F03AF-F148-4349-A922-7BE75AD7AE8B}">
      <dgm:prSet/>
      <dgm:spPr/>
      <dgm:t>
        <a:bodyPr/>
        <a:lstStyle/>
        <a:p>
          <a:endParaRPr lang="en-US"/>
        </a:p>
      </dgm:t>
    </dgm:pt>
    <dgm:pt modelId="{11BF9635-B3C6-4CC1-A485-BB920F145760}" type="sibTrans" cxnId="{D65F03AF-F148-4349-A922-7BE75AD7AE8B}">
      <dgm:prSet/>
      <dgm:spPr/>
      <dgm:t>
        <a:bodyPr/>
        <a:lstStyle/>
        <a:p>
          <a:endParaRPr lang="en-US"/>
        </a:p>
      </dgm:t>
    </dgm:pt>
    <dgm:pt modelId="{C64397A0-BBBE-456B-85A3-571A5434B12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have more sick days than I should.</a:t>
          </a:r>
        </a:p>
      </dgm:t>
    </dgm:pt>
    <dgm:pt modelId="{51075AF4-059F-4579-AE0A-41592E28CDC8}" type="parTrans" cxnId="{2448B0A7-3EDC-4863-B72B-D8E99BAB46D0}">
      <dgm:prSet/>
      <dgm:spPr/>
      <dgm:t>
        <a:bodyPr/>
        <a:lstStyle/>
        <a:p>
          <a:endParaRPr lang="en-US"/>
        </a:p>
      </dgm:t>
    </dgm:pt>
    <dgm:pt modelId="{304CB215-9933-4627-8BD3-C4A19522BC74}" type="sibTrans" cxnId="{2448B0A7-3EDC-4863-B72B-D8E99BAB46D0}">
      <dgm:prSet/>
      <dgm:spPr/>
      <dgm:t>
        <a:bodyPr/>
        <a:lstStyle/>
        <a:p>
          <a:endParaRPr lang="en-US"/>
        </a:p>
      </dgm:t>
    </dgm:pt>
    <dgm:pt modelId="{7EFA0BA6-13E7-4D03-BFB7-E1FBCAB4D709}">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have poor working conditions.</a:t>
          </a:r>
        </a:p>
      </dgm:t>
    </dgm:pt>
    <dgm:pt modelId="{A466C27A-E42A-4672-A1B8-6889F5CE850F}" type="parTrans" cxnId="{F1852EBE-6D2D-4C18-ABB7-D83C00F4C2C9}">
      <dgm:prSet/>
      <dgm:spPr/>
      <dgm:t>
        <a:bodyPr/>
        <a:lstStyle/>
        <a:p>
          <a:endParaRPr lang="en-US"/>
        </a:p>
      </dgm:t>
    </dgm:pt>
    <dgm:pt modelId="{D4708B2B-BD60-4850-82C6-052905316DBE}" type="sibTrans" cxnId="{F1852EBE-6D2D-4C18-ABB7-D83C00F4C2C9}">
      <dgm:prSet/>
      <dgm:spPr/>
      <dgm:t>
        <a:bodyPr/>
        <a:lstStyle/>
        <a:p>
          <a:endParaRPr lang="en-US"/>
        </a:p>
      </dgm:t>
    </dgm:pt>
    <dgm:pt modelId="{934901D9-6AE3-4528-9A7D-B98B548FB77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don’t like my manager or my team.</a:t>
          </a:r>
        </a:p>
      </dgm:t>
    </dgm:pt>
    <dgm:pt modelId="{25E40BB3-8A5D-4437-880A-3CA31793988C}" type="parTrans" cxnId="{67346F6D-2005-4454-9FC2-BC308BCA4276}">
      <dgm:prSet/>
      <dgm:spPr/>
      <dgm:t>
        <a:bodyPr/>
        <a:lstStyle/>
        <a:p>
          <a:endParaRPr lang="en-US"/>
        </a:p>
      </dgm:t>
    </dgm:pt>
    <dgm:pt modelId="{859A85F0-6F5F-4679-810D-32D7C1149EC2}" type="sibTrans" cxnId="{67346F6D-2005-4454-9FC2-BC308BCA4276}">
      <dgm:prSet/>
      <dgm:spPr/>
      <dgm:t>
        <a:bodyPr/>
        <a:lstStyle/>
        <a:p>
          <a:endParaRPr lang="en-US"/>
        </a:p>
      </dgm:t>
    </dgm:pt>
    <dgm:pt modelId="{18D7304F-1AC4-442B-A457-C60C00A2951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don’t like my job much, but I get on with it.</a:t>
          </a:r>
        </a:p>
      </dgm:t>
    </dgm:pt>
    <dgm:pt modelId="{B2B46A46-DF75-4CF9-8AA5-F01E9EFFE462}" type="parTrans" cxnId="{36AA3BF1-CE3B-4860-8C8B-BF46A216D41B}">
      <dgm:prSet/>
      <dgm:spPr/>
      <dgm:t>
        <a:bodyPr/>
        <a:lstStyle/>
        <a:p>
          <a:endParaRPr lang="en-US"/>
        </a:p>
      </dgm:t>
    </dgm:pt>
    <dgm:pt modelId="{241972CF-AFC4-4BDB-A4A4-60B1905A4DBA}" type="sibTrans" cxnId="{36AA3BF1-CE3B-4860-8C8B-BF46A216D41B}">
      <dgm:prSet/>
      <dgm:spPr/>
      <dgm:t>
        <a:bodyPr/>
        <a:lstStyle/>
        <a:p>
          <a:endParaRPr lang="en-US"/>
        </a:p>
      </dgm:t>
    </dgm:pt>
    <dgm:pt modelId="{AF2DCB26-87E6-4FC0-92E2-99833259210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 read job ads.</a:t>
          </a:r>
        </a:p>
      </dgm:t>
    </dgm:pt>
    <dgm:pt modelId="{B0B705B5-6158-4725-9640-BFBF1CB6B0F7}" type="parTrans" cxnId="{E45DCDE7-A377-450B-A341-419D5AE070C2}">
      <dgm:prSet/>
      <dgm:spPr/>
      <dgm:t>
        <a:bodyPr/>
        <a:lstStyle/>
        <a:p>
          <a:endParaRPr lang="en-US"/>
        </a:p>
      </dgm:t>
    </dgm:pt>
    <dgm:pt modelId="{D01819B3-F8D7-41EB-B967-F3CC6347AB00}" type="sibTrans" cxnId="{E45DCDE7-A377-450B-A341-419D5AE070C2}">
      <dgm:prSet/>
      <dgm:spPr/>
      <dgm:t>
        <a:bodyPr/>
        <a:lstStyle/>
        <a:p>
          <a:endParaRPr lang="en-US"/>
        </a:p>
      </dgm:t>
    </dgm:pt>
    <dgm:pt modelId="{89BF4880-65B6-459E-B00C-8C1709625AC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here for the money.</a:t>
          </a:r>
        </a:p>
      </dgm:t>
    </dgm:pt>
    <dgm:pt modelId="{A53F99FF-2F2D-44FC-AD46-3A54766EFF32}" type="parTrans" cxnId="{7AF2F1F2-5D60-4457-9279-B3D15EB50F30}">
      <dgm:prSet/>
      <dgm:spPr/>
      <dgm:t>
        <a:bodyPr/>
        <a:lstStyle/>
        <a:p>
          <a:endParaRPr lang="en-US"/>
        </a:p>
      </dgm:t>
    </dgm:pt>
    <dgm:pt modelId="{8176F904-D313-41BC-951A-9E1AEF086937}" type="sibTrans" cxnId="{7AF2F1F2-5D60-4457-9279-B3D15EB50F30}">
      <dgm:prSet/>
      <dgm:spPr/>
      <dgm:t>
        <a:bodyPr/>
        <a:lstStyle/>
        <a:p>
          <a:endParaRPr lang="en-US"/>
        </a:p>
      </dgm:t>
    </dgm:pt>
    <dgm:pt modelId="{56EF74F9-C6CD-42E7-A5F4-A6AC4F70E344}">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leaving when I can.</a:t>
          </a:r>
        </a:p>
      </dgm:t>
    </dgm:pt>
    <dgm:pt modelId="{965BCFC9-332A-45F0-9C80-0447550D2D72}" type="parTrans" cxnId="{491DEF8C-F29C-4267-A451-5D63E31BED4A}">
      <dgm:prSet/>
      <dgm:spPr/>
      <dgm:t>
        <a:bodyPr/>
        <a:lstStyle/>
        <a:p>
          <a:endParaRPr lang="en-US"/>
        </a:p>
      </dgm:t>
    </dgm:pt>
    <dgm:pt modelId="{60A8E846-B30D-45D1-887C-213F04C2EE7C}" type="sibTrans" cxnId="{491DEF8C-F29C-4267-A451-5D63E31BED4A}">
      <dgm:prSet/>
      <dgm:spPr/>
      <dgm:t>
        <a:bodyPr/>
        <a:lstStyle/>
        <a:p>
          <a:endParaRPr lang="en-US"/>
        </a:p>
      </dgm:t>
    </dgm:pt>
    <dgm:pt modelId="{2F8E80CC-9077-4747-9F5D-8D3D8F3BBF83}">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not satisfied with my job.</a:t>
          </a:r>
        </a:p>
      </dgm:t>
    </dgm:pt>
    <dgm:pt modelId="{249E429E-A95C-47DA-8764-721B595FBBB3}" type="parTrans" cxnId="{FE83049F-6577-476F-99AC-8B9A6F524BE8}">
      <dgm:prSet/>
      <dgm:spPr/>
      <dgm:t>
        <a:bodyPr/>
        <a:lstStyle/>
        <a:p>
          <a:endParaRPr lang="en-US"/>
        </a:p>
      </dgm:t>
    </dgm:pt>
    <dgm:pt modelId="{202AF1EE-0503-4E50-A21D-B2304B68587A}" type="sibTrans" cxnId="{FE83049F-6577-476F-99AC-8B9A6F524BE8}">
      <dgm:prSet/>
      <dgm:spPr/>
      <dgm:t>
        <a:bodyPr/>
        <a:lstStyle/>
        <a:p>
          <a:endParaRPr lang="en-US"/>
        </a:p>
      </dgm:t>
    </dgm:pt>
    <dgm:pt modelId="{8EC512E9-418F-4691-8F87-468652FF528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My work doesn’t excite me.</a:t>
          </a:r>
        </a:p>
      </dgm:t>
    </dgm:pt>
    <dgm:pt modelId="{4685D528-BA23-4D58-B8E2-C19AA34F0D87}" type="parTrans" cxnId="{81094748-75A5-4806-8CE9-A2DC925B28B7}">
      <dgm:prSet/>
      <dgm:spPr/>
      <dgm:t>
        <a:bodyPr/>
        <a:lstStyle/>
        <a:p>
          <a:endParaRPr lang="en-US"/>
        </a:p>
      </dgm:t>
    </dgm:pt>
    <dgm:pt modelId="{1E7A1987-372D-4392-BF5B-1D9A2C744BA9}" type="sibTrans" cxnId="{81094748-75A5-4806-8CE9-A2DC925B28B7}">
      <dgm:prSet/>
      <dgm:spPr/>
      <dgm:t>
        <a:bodyPr/>
        <a:lstStyle/>
        <a:p>
          <a:endParaRPr lang="en-US"/>
        </a:p>
      </dgm:t>
    </dgm:pt>
    <dgm:pt modelId="{C5C16DB9-11D6-41B3-8971-B9328AB5A2C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I’m a clock watcher.</a:t>
          </a:r>
        </a:p>
      </dgm:t>
    </dgm:pt>
    <dgm:pt modelId="{41748E47-C628-4E37-80E3-89A8162B6693}" type="parTrans" cxnId="{D4D46DEA-E212-42C3-805B-53223D7BE15D}">
      <dgm:prSet/>
      <dgm:spPr/>
      <dgm:t>
        <a:bodyPr/>
        <a:lstStyle/>
        <a:p>
          <a:endParaRPr lang="en-US"/>
        </a:p>
      </dgm:t>
    </dgm:pt>
    <dgm:pt modelId="{FE013DB8-4559-4DF7-A3E3-574EE1398F87}" type="sibTrans" cxnId="{D4D46DEA-E212-42C3-805B-53223D7BE15D}">
      <dgm:prSet/>
      <dgm:spPr/>
      <dgm:t>
        <a:bodyPr/>
        <a:lstStyle/>
        <a:p>
          <a:endParaRPr lang="en-US"/>
        </a:p>
      </dgm:t>
    </dgm:pt>
    <dgm:pt modelId="{731630C2-C478-44F8-AE25-6A6E24F36191}" type="pres">
      <dgm:prSet presAssocID="{48277BE4-10C4-4525-98A9-1881D89D89A3}" presName="Name0" presStyleCnt="0">
        <dgm:presLayoutVars>
          <dgm:dir/>
          <dgm:animLvl val="lvl"/>
          <dgm:resizeHandles val="exact"/>
        </dgm:presLayoutVars>
      </dgm:prSet>
      <dgm:spPr/>
    </dgm:pt>
    <dgm:pt modelId="{DAC750E3-DC3E-4B84-8002-0A18758DAB33}" type="pres">
      <dgm:prSet presAssocID="{6BE8580E-C69F-4E1B-84F3-4B6394B97900}" presName="linNode" presStyleCnt="0"/>
      <dgm:spPr/>
    </dgm:pt>
    <dgm:pt modelId="{B561E941-8764-4E88-BE43-02B248F1D3EB}" type="pres">
      <dgm:prSet presAssocID="{6BE8580E-C69F-4E1B-84F3-4B6394B97900}" presName="parentText" presStyleLbl="node1" presStyleIdx="0" presStyleCnt="5">
        <dgm:presLayoutVars>
          <dgm:chMax val="1"/>
          <dgm:bulletEnabled val="1"/>
        </dgm:presLayoutVars>
      </dgm:prSet>
      <dgm:spPr/>
    </dgm:pt>
    <dgm:pt modelId="{63C17905-FE83-4D1B-83D0-80247D31B4AE}" type="pres">
      <dgm:prSet presAssocID="{6BE8580E-C69F-4E1B-84F3-4B6394B97900}" presName="descendantText" presStyleLbl="alignAccFollowNode1" presStyleIdx="0" presStyleCnt="5">
        <dgm:presLayoutVars>
          <dgm:bulletEnabled val="1"/>
        </dgm:presLayoutVars>
      </dgm:prSet>
      <dgm:spPr/>
    </dgm:pt>
    <dgm:pt modelId="{83C49594-CD76-4824-A5E9-8F3236F79154}" type="pres">
      <dgm:prSet presAssocID="{98FC955E-F5BD-46EC-B022-75FCC1A89A9A}" presName="sp" presStyleCnt="0"/>
      <dgm:spPr/>
    </dgm:pt>
    <dgm:pt modelId="{5BB3C967-69C7-4AE9-BCD7-EEE0048458F0}" type="pres">
      <dgm:prSet presAssocID="{9569C3F7-CA0F-4715-9B4F-1F4463477DD1}" presName="linNode" presStyleCnt="0"/>
      <dgm:spPr/>
    </dgm:pt>
    <dgm:pt modelId="{3A9D899A-1567-40D9-93BE-F287DEB0DF63}" type="pres">
      <dgm:prSet presAssocID="{9569C3F7-CA0F-4715-9B4F-1F4463477DD1}" presName="parentText" presStyleLbl="node1" presStyleIdx="1" presStyleCnt="5">
        <dgm:presLayoutVars>
          <dgm:chMax val="1"/>
          <dgm:bulletEnabled val="1"/>
        </dgm:presLayoutVars>
      </dgm:prSet>
      <dgm:spPr/>
    </dgm:pt>
    <dgm:pt modelId="{88292D9B-B33A-4C97-8404-D767D330BE19}" type="pres">
      <dgm:prSet presAssocID="{9569C3F7-CA0F-4715-9B4F-1F4463477DD1}" presName="descendantText" presStyleLbl="alignAccFollowNode1" presStyleIdx="1" presStyleCnt="5">
        <dgm:presLayoutVars>
          <dgm:bulletEnabled val="1"/>
        </dgm:presLayoutVars>
      </dgm:prSet>
      <dgm:spPr/>
    </dgm:pt>
    <dgm:pt modelId="{59583E60-4FD2-4735-B94A-630DEA07CFFD}" type="pres">
      <dgm:prSet presAssocID="{2434F8E8-CE90-4E3E-96B0-AD93C624465C}" presName="sp" presStyleCnt="0"/>
      <dgm:spPr/>
    </dgm:pt>
    <dgm:pt modelId="{E51FC3D4-7071-4E33-A4C9-EE314C57B279}" type="pres">
      <dgm:prSet presAssocID="{0547869E-018B-4171-8A7A-9D956D84E745}" presName="linNode" presStyleCnt="0"/>
      <dgm:spPr/>
    </dgm:pt>
    <dgm:pt modelId="{ABCCFFCE-B9DD-4AA1-9B6C-D8C46623274C}" type="pres">
      <dgm:prSet presAssocID="{0547869E-018B-4171-8A7A-9D956D84E745}" presName="parentText" presStyleLbl="node1" presStyleIdx="2" presStyleCnt="5">
        <dgm:presLayoutVars>
          <dgm:chMax val="1"/>
          <dgm:bulletEnabled val="1"/>
        </dgm:presLayoutVars>
      </dgm:prSet>
      <dgm:spPr/>
    </dgm:pt>
    <dgm:pt modelId="{B92F7691-C8F3-4DB0-A886-9E9A3BFF0369}" type="pres">
      <dgm:prSet presAssocID="{0547869E-018B-4171-8A7A-9D956D84E745}" presName="descendantText" presStyleLbl="alignAccFollowNode1" presStyleIdx="2" presStyleCnt="5">
        <dgm:presLayoutVars>
          <dgm:bulletEnabled val="1"/>
        </dgm:presLayoutVars>
      </dgm:prSet>
      <dgm:spPr/>
    </dgm:pt>
    <dgm:pt modelId="{04B0AEE6-9D16-4A09-9E67-4B5F1CB7BCD4}" type="pres">
      <dgm:prSet presAssocID="{0BF60825-F9A6-43C3-9649-F4ED356A2938}" presName="sp" presStyleCnt="0"/>
      <dgm:spPr/>
    </dgm:pt>
    <dgm:pt modelId="{759D6DA7-8F1D-4893-BD2E-05B4023FAF2E}" type="pres">
      <dgm:prSet presAssocID="{FB35EBCE-81EB-4DB4-BEC1-DECA074C0CF5}" presName="linNode" presStyleCnt="0"/>
      <dgm:spPr/>
    </dgm:pt>
    <dgm:pt modelId="{C1E9A69B-9E5C-4686-9BFF-E08A22BC9F29}" type="pres">
      <dgm:prSet presAssocID="{FB35EBCE-81EB-4DB4-BEC1-DECA074C0CF5}" presName="parentText" presStyleLbl="node1" presStyleIdx="3" presStyleCnt="5">
        <dgm:presLayoutVars>
          <dgm:chMax val="1"/>
          <dgm:bulletEnabled val="1"/>
        </dgm:presLayoutVars>
      </dgm:prSet>
      <dgm:spPr/>
    </dgm:pt>
    <dgm:pt modelId="{53F7ACEA-1446-467F-AC0B-7F926DC66273}" type="pres">
      <dgm:prSet presAssocID="{FB35EBCE-81EB-4DB4-BEC1-DECA074C0CF5}" presName="descendantText" presStyleLbl="alignAccFollowNode1" presStyleIdx="3" presStyleCnt="5">
        <dgm:presLayoutVars>
          <dgm:bulletEnabled val="1"/>
        </dgm:presLayoutVars>
      </dgm:prSet>
      <dgm:spPr/>
    </dgm:pt>
    <dgm:pt modelId="{CBF70B3D-B785-44CE-AF9A-385B91285F51}" type="pres">
      <dgm:prSet presAssocID="{9C07D18E-363E-45D3-A8E7-AA419B217BE5}" presName="sp" presStyleCnt="0"/>
      <dgm:spPr/>
    </dgm:pt>
    <dgm:pt modelId="{C2B5788E-2BB8-44C3-B168-743272DA836A}" type="pres">
      <dgm:prSet presAssocID="{A3FDC9CA-D7C8-41B9-A6BC-7240F446C2D7}" presName="linNode" presStyleCnt="0"/>
      <dgm:spPr/>
    </dgm:pt>
    <dgm:pt modelId="{91C3C133-D8D7-4BDF-8D9C-8B46DA338968}" type="pres">
      <dgm:prSet presAssocID="{A3FDC9CA-D7C8-41B9-A6BC-7240F446C2D7}" presName="parentText" presStyleLbl="node1" presStyleIdx="4" presStyleCnt="5">
        <dgm:presLayoutVars>
          <dgm:chMax val="1"/>
          <dgm:bulletEnabled val="1"/>
        </dgm:presLayoutVars>
      </dgm:prSet>
      <dgm:spPr/>
    </dgm:pt>
    <dgm:pt modelId="{DC7D9B0E-CB66-4FA6-ADBA-F3A71D09D13C}" type="pres">
      <dgm:prSet presAssocID="{A3FDC9CA-D7C8-41B9-A6BC-7240F446C2D7}" presName="descendantText" presStyleLbl="alignAccFollowNode1" presStyleIdx="4" presStyleCnt="5">
        <dgm:presLayoutVars>
          <dgm:bulletEnabled val="1"/>
        </dgm:presLayoutVars>
      </dgm:prSet>
      <dgm:spPr/>
    </dgm:pt>
  </dgm:ptLst>
  <dgm:cxnLst>
    <dgm:cxn modelId="{DF1BF002-2D8B-4BFF-8307-6AE37E4E0E23}" srcId="{6BE8580E-C69F-4E1B-84F3-4B6394B97900}" destId="{482C160A-2FFC-45F2-9274-87FCC314E2B1}" srcOrd="2" destOrd="0" parTransId="{A0423167-C27A-4506-9110-0DB25DAF7403}" sibTransId="{D729705D-E308-4A81-A713-0E4C356ABBDF}"/>
    <dgm:cxn modelId="{82901E03-804E-4283-B451-E5283B7178EA}" type="presOf" srcId="{9569C3F7-CA0F-4715-9B4F-1F4463477DD1}" destId="{3A9D899A-1567-40D9-93BE-F287DEB0DF63}" srcOrd="0" destOrd="0" presId="urn:microsoft.com/office/officeart/2005/8/layout/vList5"/>
    <dgm:cxn modelId="{05675403-ABD7-406A-9F7F-A8D0AEE13B0E}" type="presOf" srcId="{BA648F38-7A7A-4F43-947F-8E65AEE645A8}" destId="{63C17905-FE83-4D1B-83D0-80247D31B4AE}" srcOrd="0" destOrd="1" presId="urn:microsoft.com/office/officeart/2005/8/layout/vList5"/>
    <dgm:cxn modelId="{F857F319-7BA9-4F13-AE1C-5CF9F4437FE5}" type="presOf" srcId="{D9681A90-825B-4DD1-8F75-5B1DBBE33F49}" destId="{B92F7691-C8F3-4DB0-A886-9E9A3BFF0369}" srcOrd="0" destOrd="1" presId="urn:microsoft.com/office/officeart/2005/8/layout/vList5"/>
    <dgm:cxn modelId="{ADA81C1B-C0B1-4B71-AF27-7BC0A99F8D5E}" type="presOf" srcId="{070BE2C3-46C3-4599-A77C-0D7C73B3A96C}" destId="{88292D9B-B33A-4C97-8404-D767D330BE19}" srcOrd="0" destOrd="3" presId="urn:microsoft.com/office/officeart/2005/8/layout/vList5"/>
    <dgm:cxn modelId="{257E9B1C-0F4E-49B5-A817-611782996405}" srcId="{48277BE4-10C4-4525-98A9-1881D89D89A3}" destId="{FB35EBCE-81EB-4DB4-BEC1-DECA074C0CF5}" srcOrd="3" destOrd="0" parTransId="{C06B4AEA-377E-4265-8510-514D3DCE7CCD}" sibTransId="{9C07D18E-363E-45D3-A8E7-AA419B217BE5}"/>
    <dgm:cxn modelId="{A3A3621E-D337-4575-BA3F-692D8DB7F34E}" type="presOf" srcId="{48277BE4-10C4-4525-98A9-1881D89D89A3}" destId="{731630C2-C478-44F8-AE25-6A6E24F36191}" srcOrd="0" destOrd="0" presId="urn:microsoft.com/office/officeart/2005/8/layout/vList5"/>
    <dgm:cxn modelId="{6F50F022-31B0-4E9E-8F72-C92754B68A19}" type="presOf" srcId="{A1869244-2B9D-42F4-921C-A2028413AA0B}" destId="{B92F7691-C8F3-4DB0-A886-9E9A3BFF0369}" srcOrd="0" destOrd="3" presId="urn:microsoft.com/office/officeart/2005/8/layout/vList5"/>
    <dgm:cxn modelId="{88B76123-32AE-4B42-A8F3-D76D0C5DF2A6}" type="presOf" srcId="{8EC512E9-418F-4691-8F87-468652FF5285}" destId="{DC7D9B0E-CB66-4FA6-ADBA-F3A71D09D13C}" srcOrd="0" destOrd="3" presId="urn:microsoft.com/office/officeart/2005/8/layout/vList5"/>
    <dgm:cxn modelId="{F1C2BD26-8456-498F-818B-91FD068C46F0}" srcId="{48277BE4-10C4-4525-98A9-1881D89D89A3}" destId="{A3FDC9CA-D7C8-41B9-A6BC-7240F446C2D7}" srcOrd="4" destOrd="0" parTransId="{6DFC4985-CC6D-4B4A-8E45-FDCB6867E73E}" sibTransId="{B6013F40-1C12-4B7D-8B78-D7D27155ACF8}"/>
    <dgm:cxn modelId="{1B6C2E2C-D882-4DA9-8124-6484F592D85A}" type="presOf" srcId="{18D7304F-1AC4-442B-A457-C60C00A2951A}" destId="{53F7ACEA-1446-467F-AC0B-7F926DC66273}" srcOrd="0" destOrd="4" presId="urn:microsoft.com/office/officeart/2005/8/layout/vList5"/>
    <dgm:cxn modelId="{5EA3E836-B527-44B5-875A-CA775BE4B9F2}" srcId="{0547869E-018B-4171-8A7A-9D956D84E745}" destId="{27AEB3AA-B474-492D-82D0-51C8F5019C97}" srcOrd="2" destOrd="0" parTransId="{39451F61-7A1E-4E82-A92B-34B42F8DF546}" sibTransId="{841A5AD7-7B92-4E4E-A465-389BC9250BA2}"/>
    <dgm:cxn modelId="{DD2EB838-EB56-443A-A7D2-B9B9233C76B3}" srcId="{FB35EBCE-81EB-4DB4-BEC1-DECA074C0CF5}" destId="{6323B360-E555-49BE-B16A-7A93ABBCEB67}" srcOrd="0" destOrd="0" parTransId="{AFE8CD16-64BF-4876-B5C7-F8EBAF44128F}" sibTransId="{38333B55-3760-41FF-B5AC-51CBA2FABBBF}"/>
    <dgm:cxn modelId="{811E2940-2C30-4D77-99C1-AE962F553D94}" type="presOf" srcId="{65EA8562-FA36-4A8F-98C6-EFF6C76E398A}" destId="{88292D9B-B33A-4C97-8404-D767D330BE19}" srcOrd="0" destOrd="1" presId="urn:microsoft.com/office/officeart/2005/8/layout/vList5"/>
    <dgm:cxn modelId="{AF4A1A5E-9C32-4996-929A-3A8132B4FC64}" srcId="{0547869E-018B-4171-8A7A-9D956D84E745}" destId="{A1869244-2B9D-42F4-921C-A2028413AA0B}" srcOrd="3" destOrd="0" parTransId="{5E457E3B-D6E0-492E-B5F7-4C384B7F1FF1}" sibTransId="{06099EBD-AA96-41A0-AEBD-7B70F3C7554C}"/>
    <dgm:cxn modelId="{BE56ED64-A873-4D25-AD32-4B0052548F6C}" srcId="{0547869E-018B-4171-8A7A-9D956D84E745}" destId="{70BBC5D1-5BA6-4C25-B60F-7900D10C6FC4}" srcOrd="0" destOrd="0" parTransId="{DA1035CC-4A13-4745-8711-AA2BFF23545B}" sibTransId="{B87FBEE4-809D-48E9-AFEA-9DC76C9A2277}"/>
    <dgm:cxn modelId="{5C88F566-8C4D-4BBA-98E5-D64013CF75C1}" type="presOf" srcId="{7EFA0BA6-13E7-4D03-BFB7-E1FBCAB4D709}" destId="{53F7ACEA-1446-467F-AC0B-7F926DC66273}" srcOrd="0" destOrd="2" presId="urn:microsoft.com/office/officeart/2005/8/layout/vList5"/>
    <dgm:cxn modelId="{81094748-75A5-4806-8CE9-A2DC925B28B7}" srcId="{A3FDC9CA-D7C8-41B9-A6BC-7240F446C2D7}" destId="{8EC512E9-418F-4691-8F87-468652FF5285}" srcOrd="3" destOrd="0" parTransId="{4685D528-BA23-4D58-B8E2-C19AA34F0D87}" sibTransId="{1E7A1987-372D-4392-BF5B-1D9A2C744BA9}"/>
    <dgm:cxn modelId="{4D2B2D6D-F076-4286-AA05-53AC69A3FE70}" type="presOf" srcId="{0547869E-018B-4171-8A7A-9D956D84E745}" destId="{ABCCFFCE-B9DD-4AA1-9B6C-D8C46623274C}" srcOrd="0" destOrd="0" presId="urn:microsoft.com/office/officeart/2005/8/layout/vList5"/>
    <dgm:cxn modelId="{67346F6D-2005-4454-9FC2-BC308BCA4276}" srcId="{FB35EBCE-81EB-4DB4-BEC1-DECA074C0CF5}" destId="{934901D9-6AE3-4528-9A7D-B98B548FB778}" srcOrd="3" destOrd="0" parTransId="{25E40BB3-8A5D-4437-880A-3CA31793988C}" sibTransId="{859A85F0-6F5F-4679-810D-32D7C1149EC2}"/>
    <dgm:cxn modelId="{614E8B4D-A91E-4FDC-90B5-A37A5EF1683D}" type="presOf" srcId="{6BE8580E-C69F-4E1B-84F3-4B6394B97900}" destId="{B561E941-8764-4E88-BE43-02B248F1D3EB}" srcOrd="0" destOrd="0" presId="urn:microsoft.com/office/officeart/2005/8/layout/vList5"/>
    <dgm:cxn modelId="{A9EE966E-2A8D-4274-B35C-B2886DC47BE0}" srcId="{48277BE4-10C4-4525-98A9-1881D89D89A3}" destId="{9569C3F7-CA0F-4715-9B4F-1F4463477DD1}" srcOrd="1" destOrd="0" parTransId="{3FC34A86-16D9-4A11-97C6-8153A682CCA3}" sibTransId="{2434F8E8-CE90-4E3E-96B0-AD93C624465C}"/>
    <dgm:cxn modelId="{6989FE6F-8C5B-4E38-9A9A-5FD0AF1D4BFC}" srcId="{9569C3F7-CA0F-4715-9B4F-1F4463477DD1}" destId="{D9D2FDED-FF13-4254-AB6B-F60E9A901A95}" srcOrd="2" destOrd="0" parTransId="{E8E82A5F-2349-4E01-B3ED-9BE04D3477F2}" sibTransId="{D2C7B0BE-5DEE-49C4-9D94-ABE40C058488}"/>
    <dgm:cxn modelId="{4B203C73-2607-49AB-9FFA-B4881055B986}" type="presOf" srcId="{482C160A-2FFC-45F2-9274-87FCC314E2B1}" destId="{63C17905-FE83-4D1B-83D0-80247D31B4AE}" srcOrd="0" destOrd="2" presId="urn:microsoft.com/office/officeart/2005/8/layout/vList5"/>
    <dgm:cxn modelId="{22C09873-A684-43BD-9CC6-D248D7C4CC91}" type="presOf" srcId="{D0D35DD3-B59F-40DA-A064-EBC885FA780D}" destId="{63C17905-FE83-4D1B-83D0-80247D31B4AE}" srcOrd="0" destOrd="3" presId="urn:microsoft.com/office/officeart/2005/8/layout/vList5"/>
    <dgm:cxn modelId="{A6ACC173-A9A0-4C1B-A48E-25BE682F0927}" type="presOf" srcId="{D9D2FDED-FF13-4254-AB6B-F60E9A901A95}" destId="{88292D9B-B33A-4C97-8404-D767D330BE19}" srcOrd="0" destOrd="2" presId="urn:microsoft.com/office/officeart/2005/8/layout/vList5"/>
    <dgm:cxn modelId="{D163C781-E347-44EA-A3CA-E6150EDFCC38}" srcId="{9569C3F7-CA0F-4715-9B4F-1F4463477DD1}" destId="{A81037EF-AACD-4930-B810-F825BA1476DA}" srcOrd="4" destOrd="0" parTransId="{7F9BF510-2EB2-46AD-BE55-FBB839036314}" sibTransId="{750F40A3-5D5E-489F-B485-C7B54E65BBFA}"/>
    <dgm:cxn modelId="{21E03784-59C7-43A3-85D2-903F1C4F1FB8}" type="presOf" srcId="{934901D9-6AE3-4528-9A7D-B98B548FB778}" destId="{53F7ACEA-1446-467F-AC0B-7F926DC66273}" srcOrd="0" destOrd="3" presId="urn:microsoft.com/office/officeart/2005/8/layout/vList5"/>
    <dgm:cxn modelId="{491DEF8C-F29C-4267-A451-5D63E31BED4A}" srcId="{A3FDC9CA-D7C8-41B9-A6BC-7240F446C2D7}" destId="{56EF74F9-C6CD-42E7-A5F4-A6AC4F70E344}" srcOrd="1" destOrd="0" parTransId="{965BCFC9-332A-45F0-9C80-0447550D2D72}" sibTransId="{60A8E846-B30D-45D1-887C-213F04C2EE7C}"/>
    <dgm:cxn modelId="{779A5192-F159-46B4-B035-F80AF0DC3B93}" type="presOf" srcId="{6323B360-E555-49BE-B16A-7A93ABBCEB67}" destId="{53F7ACEA-1446-467F-AC0B-7F926DC66273}" srcOrd="0" destOrd="0" presId="urn:microsoft.com/office/officeart/2005/8/layout/vList5"/>
    <dgm:cxn modelId="{823F8092-DF17-4EBE-ADAD-4B9FAD693BD3}" srcId="{9569C3F7-CA0F-4715-9B4F-1F4463477DD1}" destId="{65EA8562-FA36-4A8F-98C6-EFF6C76E398A}" srcOrd="1" destOrd="0" parTransId="{03E9C648-0672-4389-8101-EFAC67F0F0D0}" sibTransId="{FB634836-C5C7-4DC8-843C-198DCD59A377}"/>
    <dgm:cxn modelId="{029B2199-CE29-4141-AACB-7FD718EFDED7}" type="presOf" srcId="{AF2DCB26-87E6-4FC0-92E2-99833259210A}" destId="{53F7ACEA-1446-467F-AC0B-7F926DC66273}" srcOrd="0" destOrd="5" presId="urn:microsoft.com/office/officeart/2005/8/layout/vList5"/>
    <dgm:cxn modelId="{D9761B9B-89AD-4D0B-B282-E6C0C8AC6C3F}" srcId="{48277BE4-10C4-4525-98A9-1881D89D89A3}" destId="{0547869E-018B-4171-8A7A-9D956D84E745}" srcOrd="2" destOrd="0" parTransId="{A6522122-F2E8-448E-9872-F65341F9689B}" sibTransId="{0BF60825-F9A6-43C3-9649-F4ED356A2938}"/>
    <dgm:cxn modelId="{B556179D-E899-4216-9AFE-C31D9C57CC89}" srcId="{6BE8580E-C69F-4E1B-84F3-4B6394B97900}" destId="{BA648F38-7A7A-4F43-947F-8E65AEE645A8}" srcOrd="1" destOrd="0" parTransId="{5383B12C-7A37-4053-AEFA-51CAF0221934}" sibTransId="{7437CF88-2DAB-48A9-9C57-134CDCDC0E11}"/>
    <dgm:cxn modelId="{FE83049F-6577-476F-99AC-8B9A6F524BE8}" srcId="{A3FDC9CA-D7C8-41B9-A6BC-7240F446C2D7}" destId="{2F8E80CC-9077-4747-9F5D-8D3D8F3BBF83}" srcOrd="2" destOrd="0" parTransId="{249E429E-A95C-47DA-8764-721B595FBBB3}" sibTransId="{202AF1EE-0503-4E50-A21D-B2304B68587A}"/>
    <dgm:cxn modelId="{2448B0A7-3EDC-4863-B72B-D8E99BAB46D0}" srcId="{FB35EBCE-81EB-4DB4-BEC1-DECA074C0CF5}" destId="{C64397A0-BBBE-456B-85A3-571A5434B12D}" srcOrd="1" destOrd="0" parTransId="{51075AF4-059F-4579-AE0A-41592E28CDC8}" sibTransId="{304CB215-9933-4627-8BD3-C4A19522BC74}"/>
    <dgm:cxn modelId="{272CD9AA-EAE2-47AA-A770-99B8883DBA56}" type="presOf" srcId="{62CB11B7-AD41-4C02-9BBD-CE5FC4BF06AC}" destId="{88292D9B-B33A-4C97-8404-D767D330BE19}" srcOrd="0" destOrd="0" presId="urn:microsoft.com/office/officeart/2005/8/layout/vList5"/>
    <dgm:cxn modelId="{697785AB-A5C1-42A8-908C-8ECD740B9A64}" srcId="{48277BE4-10C4-4525-98A9-1881D89D89A3}" destId="{6BE8580E-C69F-4E1B-84F3-4B6394B97900}" srcOrd="0" destOrd="0" parTransId="{1C644229-0818-4D3E-8F9E-14D221DD231B}" sibTransId="{98FC955E-F5BD-46EC-B022-75FCC1A89A9A}"/>
    <dgm:cxn modelId="{F2E3C1AC-ABA6-4473-B14A-88D1C265037B}" srcId="{6BE8580E-C69F-4E1B-84F3-4B6394B97900}" destId="{D1917807-3BB8-459C-80CD-FE9C166919B1}" srcOrd="0" destOrd="0" parTransId="{C83D294F-746F-48E3-BFBE-BD8356D6F084}" sibTransId="{D00BA2C6-5CDE-4BF0-90B8-8E4D690DAF0E}"/>
    <dgm:cxn modelId="{D65F03AF-F148-4349-A922-7BE75AD7AE8B}" srcId="{0547869E-018B-4171-8A7A-9D956D84E745}" destId="{91CB4DCB-AB80-4817-BDCE-81C553638BF8}" srcOrd="4" destOrd="0" parTransId="{E4CEED0F-5DD2-4406-BE9A-6CB169746215}" sibTransId="{11BF9635-B3C6-4CC1-A485-BB920F145760}"/>
    <dgm:cxn modelId="{852DE1B0-5558-4099-B1C8-626828FEB7E9}" type="presOf" srcId="{56EF74F9-C6CD-42E7-A5F4-A6AC4F70E344}" destId="{DC7D9B0E-CB66-4FA6-ADBA-F3A71D09D13C}" srcOrd="0" destOrd="1" presId="urn:microsoft.com/office/officeart/2005/8/layout/vList5"/>
    <dgm:cxn modelId="{26BBE9B2-180B-4AEB-991B-88F0FCA8BD46}" type="presOf" srcId="{A81037EF-AACD-4930-B810-F825BA1476DA}" destId="{88292D9B-B33A-4C97-8404-D767D330BE19}" srcOrd="0" destOrd="4" presId="urn:microsoft.com/office/officeart/2005/8/layout/vList5"/>
    <dgm:cxn modelId="{29BE0AB6-7F1F-4D4D-A9C6-1D402BD63F0E}" type="presOf" srcId="{C64397A0-BBBE-456B-85A3-571A5434B12D}" destId="{53F7ACEA-1446-467F-AC0B-7F926DC66273}" srcOrd="0" destOrd="1" presId="urn:microsoft.com/office/officeart/2005/8/layout/vList5"/>
    <dgm:cxn modelId="{37797FBA-EE9C-4710-B1C3-0FB4CDA78073}" srcId="{9569C3F7-CA0F-4715-9B4F-1F4463477DD1}" destId="{070BE2C3-46C3-4599-A77C-0D7C73B3A96C}" srcOrd="3" destOrd="0" parTransId="{A5B0A7D9-FA20-4E50-9E1D-22900226E1FC}" sibTransId="{89DDE011-8BC3-4429-8E76-263B2E798572}"/>
    <dgm:cxn modelId="{094B12BC-4F5A-454D-BE4E-3A662FDB4EFD}" srcId="{9569C3F7-CA0F-4715-9B4F-1F4463477DD1}" destId="{62CB11B7-AD41-4C02-9BBD-CE5FC4BF06AC}" srcOrd="0" destOrd="0" parTransId="{F470C1EB-1F5F-4A39-BEA8-71F4EAD54950}" sibTransId="{CF890F92-7875-461C-B47A-554E953DFF9E}"/>
    <dgm:cxn modelId="{4E0C59BD-6AEE-4304-8685-48106DEA1C28}" type="presOf" srcId="{70BBC5D1-5BA6-4C25-B60F-7900D10C6FC4}" destId="{B92F7691-C8F3-4DB0-A886-9E9A3BFF0369}" srcOrd="0" destOrd="0" presId="urn:microsoft.com/office/officeart/2005/8/layout/vList5"/>
    <dgm:cxn modelId="{F1852EBE-6D2D-4C18-ABB7-D83C00F4C2C9}" srcId="{FB35EBCE-81EB-4DB4-BEC1-DECA074C0CF5}" destId="{7EFA0BA6-13E7-4D03-BFB7-E1FBCAB4D709}" srcOrd="2" destOrd="0" parTransId="{A466C27A-E42A-4672-A1B8-6889F5CE850F}" sibTransId="{D4708B2B-BD60-4850-82C6-052905316DBE}"/>
    <dgm:cxn modelId="{C19FF0CD-7CAC-4F6D-95D0-0311C6DE4CBF}" type="presOf" srcId="{91CB4DCB-AB80-4817-BDCE-81C553638BF8}" destId="{B92F7691-C8F3-4DB0-A886-9E9A3BFF0369}" srcOrd="0" destOrd="4" presId="urn:microsoft.com/office/officeart/2005/8/layout/vList5"/>
    <dgm:cxn modelId="{4A12E5D0-57C7-419B-B06A-DAC18E45AE2E}" type="presOf" srcId="{C5C16DB9-11D6-41B3-8971-B9328AB5A2C2}" destId="{DC7D9B0E-CB66-4FA6-ADBA-F3A71D09D13C}" srcOrd="0" destOrd="4" presId="urn:microsoft.com/office/officeart/2005/8/layout/vList5"/>
    <dgm:cxn modelId="{B2C52DE5-DAB6-4237-BECC-71E5D35B587F}" type="presOf" srcId="{A3FDC9CA-D7C8-41B9-A6BC-7240F446C2D7}" destId="{91C3C133-D8D7-4BDF-8D9C-8B46DA338968}" srcOrd="0" destOrd="0" presId="urn:microsoft.com/office/officeart/2005/8/layout/vList5"/>
    <dgm:cxn modelId="{E45DCDE7-A377-450B-A341-419D5AE070C2}" srcId="{FB35EBCE-81EB-4DB4-BEC1-DECA074C0CF5}" destId="{AF2DCB26-87E6-4FC0-92E2-99833259210A}" srcOrd="5" destOrd="0" parTransId="{B0B705B5-6158-4725-9640-BFBF1CB6B0F7}" sibTransId="{D01819B3-F8D7-41EB-B967-F3CC6347AB00}"/>
    <dgm:cxn modelId="{D4D46DEA-E212-42C3-805B-53223D7BE15D}" srcId="{A3FDC9CA-D7C8-41B9-A6BC-7240F446C2D7}" destId="{C5C16DB9-11D6-41B3-8971-B9328AB5A2C2}" srcOrd="4" destOrd="0" parTransId="{41748E47-C628-4E37-80E3-89A8162B6693}" sibTransId="{FE013DB8-4559-4DF7-A3E3-574EE1398F87}"/>
    <dgm:cxn modelId="{2B21B1EB-1CC2-4B71-82F1-C4BDAA34FDD2}" type="presOf" srcId="{27AEB3AA-B474-492D-82D0-51C8F5019C97}" destId="{B92F7691-C8F3-4DB0-A886-9E9A3BFF0369}" srcOrd="0" destOrd="2" presId="urn:microsoft.com/office/officeart/2005/8/layout/vList5"/>
    <dgm:cxn modelId="{E8F147EE-0113-4CE2-9E0C-9ED4D1162CFA}" type="presOf" srcId="{D1917807-3BB8-459C-80CD-FE9C166919B1}" destId="{63C17905-FE83-4D1B-83D0-80247D31B4AE}" srcOrd="0" destOrd="0" presId="urn:microsoft.com/office/officeart/2005/8/layout/vList5"/>
    <dgm:cxn modelId="{36AA3BF1-CE3B-4860-8C8B-BF46A216D41B}" srcId="{FB35EBCE-81EB-4DB4-BEC1-DECA074C0CF5}" destId="{18D7304F-1AC4-442B-A457-C60C00A2951A}" srcOrd="4" destOrd="0" parTransId="{B2B46A46-DF75-4CF9-8AA5-F01E9EFFE462}" sibTransId="{241972CF-AFC4-4BDB-A4A4-60B1905A4DBA}"/>
    <dgm:cxn modelId="{7AF2F1F2-5D60-4457-9279-B3D15EB50F30}" srcId="{A3FDC9CA-D7C8-41B9-A6BC-7240F446C2D7}" destId="{89BF4880-65B6-459E-B00C-8C1709625AC2}" srcOrd="0" destOrd="0" parTransId="{A53F99FF-2F2D-44FC-AD46-3A54766EFF32}" sibTransId="{8176F904-D313-41BC-951A-9E1AEF086937}"/>
    <dgm:cxn modelId="{B9C824F5-9D4F-43BA-A3C1-DFE941726644}" type="presOf" srcId="{FB35EBCE-81EB-4DB4-BEC1-DECA074C0CF5}" destId="{C1E9A69B-9E5C-4686-9BFF-E08A22BC9F29}" srcOrd="0" destOrd="0" presId="urn:microsoft.com/office/officeart/2005/8/layout/vList5"/>
    <dgm:cxn modelId="{6EEFEAFB-6B94-488F-B9A1-89AEC7AAF3E2}" srcId="{0547869E-018B-4171-8A7A-9D956D84E745}" destId="{D9681A90-825B-4DD1-8F75-5B1DBBE33F49}" srcOrd="1" destOrd="0" parTransId="{42BFFD15-C389-44FC-A8A6-1CA6893B0976}" sibTransId="{3D92F6D2-2544-4077-8827-23E55C444738}"/>
    <dgm:cxn modelId="{1F3410FC-9979-4354-A768-E244D2226987}" type="presOf" srcId="{89BF4880-65B6-459E-B00C-8C1709625AC2}" destId="{DC7D9B0E-CB66-4FA6-ADBA-F3A71D09D13C}" srcOrd="0" destOrd="0" presId="urn:microsoft.com/office/officeart/2005/8/layout/vList5"/>
    <dgm:cxn modelId="{E9691DFE-30E5-4071-A54C-E9EE31143A14}" srcId="{6BE8580E-C69F-4E1B-84F3-4B6394B97900}" destId="{D0D35DD3-B59F-40DA-A064-EBC885FA780D}" srcOrd="3" destOrd="0" parTransId="{E3037A66-D064-42E7-BB24-74C5FA95D288}" sibTransId="{0730B5F5-9B75-428A-ADA8-47B87C0F92FB}"/>
    <dgm:cxn modelId="{8A53E2FF-9F1E-419C-B518-BFCFC3409161}" type="presOf" srcId="{2F8E80CC-9077-4747-9F5D-8D3D8F3BBF83}" destId="{DC7D9B0E-CB66-4FA6-ADBA-F3A71D09D13C}" srcOrd="0" destOrd="2" presId="urn:microsoft.com/office/officeart/2005/8/layout/vList5"/>
    <dgm:cxn modelId="{0C8F98FF-9992-433F-AF14-2D316F91CD81}" type="presParOf" srcId="{731630C2-C478-44F8-AE25-6A6E24F36191}" destId="{DAC750E3-DC3E-4B84-8002-0A18758DAB33}" srcOrd="0" destOrd="0" presId="urn:microsoft.com/office/officeart/2005/8/layout/vList5"/>
    <dgm:cxn modelId="{2EF01D25-43AE-45AE-A1F1-1A8D99502CB3}" type="presParOf" srcId="{DAC750E3-DC3E-4B84-8002-0A18758DAB33}" destId="{B561E941-8764-4E88-BE43-02B248F1D3EB}" srcOrd="0" destOrd="0" presId="urn:microsoft.com/office/officeart/2005/8/layout/vList5"/>
    <dgm:cxn modelId="{0CD4B3D3-4EDA-41AD-AF9E-5B8D1A030188}" type="presParOf" srcId="{DAC750E3-DC3E-4B84-8002-0A18758DAB33}" destId="{63C17905-FE83-4D1B-83D0-80247D31B4AE}" srcOrd="1" destOrd="0" presId="urn:microsoft.com/office/officeart/2005/8/layout/vList5"/>
    <dgm:cxn modelId="{5ED1494E-CD90-40BF-A345-2613023B2E1A}" type="presParOf" srcId="{731630C2-C478-44F8-AE25-6A6E24F36191}" destId="{83C49594-CD76-4824-A5E9-8F3236F79154}" srcOrd="1" destOrd="0" presId="urn:microsoft.com/office/officeart/2005/8/layout/vList5"/>
    <dgm:cxn modelId="{6F63C667-DAF2-4B5E-B746-71EDB4D9C247}" type="presParOf" srcId="{731630C2-C478-44F8-AE25-6A6E24F36191}" destId="{5BB3C967-69C7-4AE9-BCD7-EEE0048458F0}" srcOrd="2" destOrd="0" presId="urn:microsoft.com/office/officeart/2005/8/layout/vList5"/>
    <dgm:cxn modelId="{559C3BF8-CB24-4349-9BC9-3B9BB8412019}" type="presParOf" srcId="{5BB3C967-69C7-4AE9-BCD7-EEE0048458F0}" destId="{3A9D899A-1567-40D9-93BE-F287DEB0DF63}" srcOrd="0" destOrd="0" presId="urn:microsoft.com/office/officeart/2005/8/layout/vList5"/>
    <dgm:cxn modelId="{E6BAD183-FE72-475D-939E-DF0336A161AB}" type="presParOf" srcId="{5BB3C967-69C7-4AE9-BCD7-EEE0048458F0}" destId="{88292D9B-B33A-4C97-8404-D767D330BE19}" srcOrd="1" destOrd="0" presId="urn:microsoft.com/office/officeart/2005/8/layout/vList5"/>
    <dgm:cxn modelId="{9BA5C5F4-0D3E-4010-8CB6-5E484174D654}" type="presParOf" srcId="{731630C2-C478-44F8-AE25-6A6E24F36191}" destId="{59583E60-4FD2-4735-B94A-630DEA07CFFD}" srcOrd="3" destOrd="0" presId="urn:microsoft.com/office/officeart/2005/8/layout/vList5"/>
    <dgm:cxn modelId="{14127436-FE72-4463-BEDD-2237FCD55BEB}" type="presParOf" srcId="{731630C2-C478-44F8-AE25-6A6E24F36191}" destId="{E51FC3D4-7071-4E33-A4C9-EE314C57B279}" srcOrd="4" destOrd="0" presId="urn:microsoft.com/office/officeart/2005/8/layout/vList5"/>
    <dgm:cxn modelId="{2F36588E-EA01-4B3B-B5A1-4885761EDD32}" type="presParOf" srcId="{E51FC3D4-7071-4E33-A4C9-EE314C57B279}" destId="{ABCCFFCE-B9DD-4AA1-9B6C-D8C46623274C}" srcOrd="0" destOrd="0" presId="urn:microsoft.com/office/officeart/2005/8/layout/vList5"/>
    <dgm:cxn modelId="{49907BB9-BA60-4F27-8602-0FC4ADC89048}" type="presParOf" srcId="{E51FC3D4-7071-4E33-A4C9-EE314C57B279}" destId="{B92F7691-C8F3-4DB0-A886-9E9A3BFF0369}" srcOrd="1" destOrd="0" presId="urn:microsoft.com/office/officeart/2005/8/layout/vList5"/>
    <dgm:cxn modelId="{21910713-3996-4C74-A99D-E0567365016B}" type="presParOf" srcId="{731630C2-C478-44F8-AE25-6A6E24F36191}" destId="{04B0AEE6-9D16-4A09-9E67-4B5F1CB7BCD4}" srcOrd="5" destOrd="0" presId="urn:microsoft.com/office/officeart/2005/8/layout/vList5"/>
    <dgm:cxn modelId="{D35C80C4-55D4-406C-BA65-13B05A0BA939}" type="presParOf" srcId="{731630C2-C478-44F8-AE25-6A6E24F36191}" destId="{759D6DA7-8F1D-4893-BD2E-05B4023FAF2E}" srcOrd="6" destOrd="0" presId="urn:microsoft.com/office/officeart/2005/8/layout/vList5"/>
    <dgm:cxn modelId="{A3B3B1E4-2B20-47FC-8F38-C57D6DBB52FC}" type="presParOf" srcId="{759D6DA7-8F1D-4893-BD2E-05B4023FAF2E}" destId="{C1E9A69B-9E5C-4686-9BFF-E08A22BC9F29}" srcOrd="0" destOrd="0" presId="urn:microsoft.com/office/officeart/2005/8/layout/vList5"/>
    <dgm:cxn modelId="{3F72E60E-6018-4784-9672-BAAB108BF3B1}" type="presParOf" srcId="{759D6DA7-8F1D-4893-BD2E-05B4023FAF2E}" destId="{53F7ACEA-1446-467F-AC0B-7F926DC66273}" srcOrd="1" destOrd="0" presId="urn:microsoft.com/office/officeart/2005/8/layout/vList5"/>
    <dgm:cxn modelId="{0F168F3D-2077-4017-89D5-ADDF96247D0D}" type="presParOf" srcId="{731630C2-C478-44F8-AE25-6A6E24F36191}" destId="{CBF70B3D-B785-44CE-AF9A-385B91285F51}" srcOrd="7" destOrd="0" presId="urn:microsoft.com/office/officeart/2005/8/layout/vList5"/>
    <dgm:cxn modelId="{06373297-9509-4339-B6BD-EFE26BB1EF44}" type="presParOf" srcId="{731630C2-C478-44F8-AE25-6A6E24F36191}" destId="{C2B5788E-2BB8-44C3-B168-743272DA836A}" srcOrd="8" destOrd="0" presId="urn:microsoft.com/office/officeart/2005/8/layout/vList5"/>
    <dgm:cxn modelId="{DC8137BD-8356-4897-A473-F89BD307C638}" type="presParOf" srcId="{C2B5788E-2BB8-44C3-B168-743272DA836A}" destId="{91C3C133-D8D7-4BDF-8D9C-8B46DA338968}" srcOrd="0" destOrd="0" presId="urn:microsoft.com/office/officeart/2005/8/layout/vList5"/>
    <dgm:cxn modelId="{D0905D02-ADE6-4FFC-A363-7BE7C7B98B50}" type="presParOf" srcId="{C2B5788E-2BB8-44C3-B168-743272DA836A}" destId="{DC7D9B0E-CB66-4FA6-ADBA-F3A71D09D13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522548-C454-4DA2-977A-112E726A405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4399884-90EC-4BF3-8FEE-A7C70CBC9D7F}">
      <dgm:prSet/>
      <dgm:spPr/>
      <dgm:t>
        <a:bodyPr/>
        <a:lstStyle/>
        <a:p>
          <a:r>
            <a:rPr lang="en-US"/>
            <a:t>Money matters – pay people enough to take money off the table</a:t>
          </a:r>
        </a:p>
      </dgm:t>
    </dgm:pt>
    <dgm:pt modelId="{BCDEA9C4-878B-4E70-9F32-8E25CA1DEC4A}" type="parTrans" cxnId="{46ED2331-2B8A-417F-9581-A58DA865D760}">
      <dgm:prSet/>
      <dgm:spPr/>
      <dgm:t>
        <a:bodyPr/>
        <a:lstStyle/>
        <a:p>
          <a:endParaRPr lang="en-US"/>
        </a:p>
      </dgm:t>
    </dgm:pt>
    <dgm:pt modelId="{A3FA334C-52E7-4814-AEA3-27693544BF03}" type="sibTrans" cxnId="{46ED2331-2B8A-417F-9581-A58DA865D760}">
      <dgm:prSet/>
      <dgm:spPr/>
      <dgm:t>
        <a:bodyPr/>
        <a:lstStyle/>
        <a:p>
          <a:endParaRPr lang="en-US"/>
        </a:p>
      </dgm:t>
    </dgm:pt>
    <dgm:pt modelId="{A4E6CC49-29A7-4662-ADD7-B37C2137D37E}">
      <dgm:prSet custT="1"/>
      <dgm:spPr/>
      <dgm:t>
        <a:bodyPr/>
        <a:lstStyle/>
        <a:p>
          <a:r>
            <a:rPr lang="en-US" sz="3200" dirty="0"/>
            <a:t>3 </a:t>
          </a:r>
          <a:r>
            <a:rPr lang="en-US" sz="3200" dirty="0" err="1"/>
            <a:t>Motivaters</a:t>
          </a:r>
          <a:endParaRPr lang="en-US" sz="3200" dirty="0"/>
        </a:p>
      </dgm:t>
    </dgm:pt>
    <dgm:pt modelId="{A640B40C-A796-4497-B965-7BF818B205F7}" type="parTrans" cxnId="{1A30D6F9-66A2-4F5E-BBB3-312D6955142F}">
      <dgm:prSet/>
      <dgm:spPr/>
      <dgm:t>
        <a:bodyPr/>
        <a:lstStyle/>
        <a:p>
          <a:endParaRPr lang="en-US"/>
        </a:p>
      </dgm:t>
    </dgm:pt>
    <dgm:pt modelId="{FAB0213B-6B75-4856-BAA3-51DD851EB1A5}" type="sibTrans" cxnId="{1A30D6F9-66A2-4F5E-BBB3-312D6955142F}">
      <dgm:prSet/>
      <dgm:spPr/>
      <dgm:t>
        <a:bodyPr/>
        <a:lstStyle/>
        <a:p>
          <a:endParaRPr lang="en-US"/>
        </a:p>
      </dgm:t>
    </dgm:pt>
    <dgm:pt modelId="{1D36D549-9E1D-4070-B9AB-664C19A35E76}">
      <dgm:prSet custT="1"/>
      <dgm:spPr/>
      <dgm:t>
        <a:bodyPr/>
        <a:lstStyle/>
        <a:p>
          <a:r>
            <a:rPr lang="en-US" sz="2400" dirty="0">
              <a:solidFill>
                <a:srgbClr val="FFFF00"/>
              </a:solidFill>
            </a:rPr>
            <a:t>Autonomy</a:t>
          </a:r>
        </a:p>
      </dgm:t>
    </dgm:pt>
    <dgm:pt modelId="{9FA3EF95-AA11-461F-975D-6554A7CE170F}" type="parTrans" cxnId="{48142F79-CF36-42AD-AA2A-C520ED08CF6B}">
      <dgm:prSet/>
      <dgm:spPr/>
      <dgm:t>
        <a:bodyPr/>
        <a:lstStyle/>
        <a:p>
          <a:endParaRPr lang="en-US"/>
        </a:p>
      </dgm:t>
    </dgm:pt>
    <dgm:pt modelId="{A8696463-AC0D-4C26-AE65-186BC2A0F15F}" type="sibTrans" cxnId="{48142F79-CF36-42AD-AA2A-C520ED08CF6B}">
      <dgm:prSet/>
      <dgm:spPr/>
      <dgm:t>
        <a:bodyPr/>
        <a:lstStyle/>
        <a:p>
          <a:endParaRPr lang="en-US"/>
        </a:p>
      </dgm:t>
    </dgm:pt>
    <dgm:pt modelId="{D62BC7D1-EBE0-42B1-801D-4112E76505C1}">
      <dgm:prSet custT="1"/>
      <dgm:spPr/>
      <dgm:t>
        <a:bodyPr/>
        <a:lstStyle/>
        <a:p>
          <a:r>
            <a:rPr lang="en-US" sz="2400" dirty="0">
              <a:solidFill>
                <a:srgbClr val="FFFF00"/>
              </a:solidFill>
            </a:rPr>
            <a:t>Mastery</a:t>
          </a:r>
        </a:p>
      </dgm:t>
    </dgm:pt>
    <dgm:pt modelId="{AAF5EB6D-27F5-45FC-A90D-C134F5A2A180}" type="parTrans" cxnId="{EF01FD69-1D65-4FD8-AA5B-AAD78441D9A4}">
      <dgm:prSet/>
      <dgm:spPr/>
      <dgm:t>
        <a:bodyPr/>
        <a:lstStyle/>
        <a:p>
          <a:endParaRPr lang="en-US"/>
        </a:p>
      </dgm:t>
    </dgm:pt>
    <dgm:pt modelId="{D856403C-1F00-4102-8A00-EA84F9206B17}" type="sibTrans" cxnId="{EF01FD69-1D65-4FD8-AA5B-AAD78441D9A4}">
      <dgm:prSet/>
      <dgm:spPr/>
      <dgm:t>
        <a:bodyPr/>
        <a:lstStyle/>
        <a:p>
          <a:endParaRPr lang="en-US"/>
        </a:p>
      </dgm:t>
    </dgm:pt>
    <dgm:pt modelId="{BD4764A5-E63F-4733-BCFB-3B56EDE9D5FF}">
      <dgm:prSet custT="1"/>
      <dgm:spPr/>
      <dgm:t>
        <a:bodyPr/>
        <a:lstStyle/>
        <a:p>
          <a:r>
            <a:rPr lang="en-US" sz="2400" dirty="0">
              <a:solidFill>
                <a:srgbClr val="FFFF00"/>
              </a:solidFill>
            </a:rPr>
            <a:t>Purpose</a:t>
          </a:r>
        </a:p>
      </dgm:t>
    </dgm:pt>
    <dgm:pt modelId="{2B834213-CEB3-44FC-8B33-B92AAB7ED009}" type="parTrans" cxnId="{79D89F6F-215D-4AFC-8C3C-F3A579AF898D}">
      <dgm:prSet/>
      <dgm:spPr/>
      <dgm:t>
        <a:bodyPr/>
        <a:lstStyle/>
        <a:p>
          <a:endParaRPr lang="en-US"/>
        </a:p>
      </dgm:t>
    </dgm:pt>
    <dgm:pt modelId="{2752A798-3144-43B3-8C49-A9D1E5C682ED}" type="sibTrans" cxnId="{79D89F6F-215D-4AFC-8C3C-F3A579AF898D}">
      <dgm:prSet/>
      <dgm:spPr/>
      <dgm:t>
        <a:bodyPr/>
        <a:lstStyle/>
        <a:p>
          <a:endParaRPr lang="en-US"/>
        </a:p>
      </dgm:t>
    </dgm:pt>
    <dgm:pt modelId="{BB177039-D529-425A-8C9F-2F6E15FEDDAB}" type="pres">
      <dgm:prSet presAssocID="{EF522548-C454-4DA2-977A-112E726A4051}" presName="root" presStyleCnt="0">
        <dgm:presLayoutVars>
          <dgm:dir/>
          <dgm:resizeHandles val="exact"/>
        </dgm:presLayoutVars>
      </dgm:prSet>
      <dgm:spPr/>
    </dgm:pt>
    <dgm:pt modelId="{D0C6CB9D-EEBA-433C-B82F-69E6BCC19C31}" type="pres">
      <dgm:prSet presAssocID="{C4399884-90EC-4BF3-8FEE-A7C70CBC9D7F}" presName="compNode" presStyleCnt="0"/>
      <dgm:spPr/>
    </dgm:pt>
    <dgm:pt modelId="{2B1A55D8-6479-4330-AC2B-456FA039C6B9}" type="pres">
      <dgm:prSet presAssocID="{C4399884-90EC-4BF3-8FEE-A7C70CBC9D7F}" presName="bgRect" presStyleLbl="bgShp" presStyleIdx="0" presStyleCnt="2"/>
      <dgm:spPr/>
    </dgm:pt>
    <dgm:pt modelId="{8CE275A3-0359-4967-AB72-3C356500D051}" type="pres">
      <dgm:prSet presAssocID="{C4399884-90EC-4BF3-8FEE-A7C70CBC9D7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62E3A4B1-1647-4F47-8937-E8978231D392}" type="pres">
      <dgm:prSet presAssocID="{C4399884-90EC-4BF3-8FEE-A7C70CBC9D7F}" presName="spaceRect" presStyleCnt="0"/>
      <dgm:spPr/>
    </dgm:pt>
    <dgm:pt modelId="{AB59CDB3-CE6E-4D1E-A3B1-E049B14F5EAC}" type="pres">
      <dgm:prSet presAssocID="{C4399884-90EC-4BF3-8FEE-A7C70CBC9D7F}" presName="parTx" presStyleLbl="revTx" presStyleIdx="0" presStyleCnt="3">
        <dgm:presLayoutVars>
          <dgm:chMax val="0"/>
          <dgm:chPref val="0"/>
        </dgm:presLayoutVars>
      </dgm:prSet>
      <dgm:spPr/>
    </dgm:pt>
    <dgm:pt modelId="{B99324BA-D4CE-4128-BB67-C95D51042411}" type="pres">
      <dgm:prSet presAssocID="{A3FA334C-52E7-4814-AEA3-27693544BF03}" presName="sibTrans" presStyleCnt="0"/>
      <dgm:spPr/>
    </dgm:pt>
    <dgm:pt modelId="{BAEAA3C0-DBBF-47BE-8544-5654A607FEF6}" type="pres">
      <dgm:prSet presAssocID="{A4E6CC49-29A7-4662-ADD7-B37C2137D37E}" presName="compNode" presStyleCnt="0"/>
      <dgm:spPr/>
    </dgm:pt>
    <dgm:pt modelId="{398FB800-F6E6-43AE-AE40-62521A0BDD50}" type="pres">
      <dgm:prSet presAssocID="{A4E6CC49-29A7-4662-ADD7-B37C2137D37E}" presName="bgRect" presStyleLbl="bgShp" presStyleIdx="1" presStyleCnt="2"/>
      <dgm:spPr/>
    </dgm:pt>
    <dgm:pt modelId="{DDDBA6B6-B790-4D19-B02B-F1D2FF703ECE}" type="pres">
      <dgm:prSet presAssocID="{A4E6CC49-29A7-4662-ADD7-B37C2137D37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p compass"/>
        </a:ext>
      </dgm:extLst>
    </dgm:pt>
    <dgm:pt modelId="{58093034-7A88-4516-97A2-E977D7BAA7D5}" type="pres">
      <dgm:prSet presAssocID="{A4E6CC49-29A7-4662-ADD7-B37C2137D37E}" presName="spaceRect" presStyleCnt="0"/>
      <dgm:spPr/>
    </dgm:pt>
    <dgm:pt modelId="{0544DB34-EA0D-4AFA-ABED-9C1DBDAA0B8C}" type="pres">
      <dgm:prSet presAssocID="{A4E6CC49-29A7-4662-ADD7-B37C2137D37E}" presName="parTx" presStyleLbl="revTx" presStyleIdx="1" presStyleCnt="3">
        <dgm:presLayoutVars>
          <dgm:chMax val="0"/>
          <dgm:chPref val="0"/>
        </dgm:presLayoutVars>
      </dgm:prSet>
      <dgm:spPr/>
    </dgm:pt>
    <dgm:pt modelId="{46539945-3F7E-486E-9037-6DAFEBDFC41E}" type="pres">
      <dgm:prSet presAssocID="{A4E6CC49-29A7-4662-ADD7-B37C2137D37E}" presName="desTx" presStyleLbl="revTx" presStyleIdx="2" presStyleCnt="3" custScaleX="144121">
        <dgm:presLayoutVars/>
      </dgm:prSet>
      <dgm:spPr/>
    </dgm:pt>
  </dgm:ptLst>
  <dgm:cxnLst>
    <dgm:cxn modelId="{46ED2331-2B8A-417F-9581-A58DA865D760}" srcId="{EF522548-C454-4DA2-977A-112E726A4051}" destId="{C4399884-90EC-4BF3-8FEE-A7C70CBC9D7F}" srcOrd="0" destOrd="0" parTransId="{BCDEA9C4-878B-4E70-9F32-8E25CA1DEC4A}" sibTransId="{A3FA334C-52E7-4814-AEA3-27693544BF03}"/>
    <dgm:cxn modelId="{EF01FD69-1D65-4FD8-AA5B-AAD78441D9A4}" srcId="{A4E6CC49-29A7-4662-ADD7-B37C2137D37E}" destId="{D62BC7D1-EBE0-42B1-801D-4112E76505C1}" srcOrd="1" destOrd="0" parTransId="{AAF5EB6D-27F5-45FC-A90D-C134F5A2A180}" sibTransId="{D856403C-1F00-4102-8A00-EA84F9206B17}"/>
    <dgm:cxn modelId="{79D89F6F-215D-4AFC-8C3C-F3A579AF898D}" srcId="{A4E6CC49-29A7-4662-ADD7-B37C2137D37E}" destId="{BD4764A5-E63F-4733-BCFB-3B56EDE9D5FF}" srcOrd="2" destOrd="0" parTransId="{2B834213-CEB3-44FC-8B33-B92AAB7ED009}" sibTransId="{2752A798-3144-43B3-8C49-A9D1E5C682ED}"/>
    <dgm:cxn modelId="{48142F79-CF36-42AD-AA2A-C520ED08CF6B}" srcId="{A4E6CC49-29A7-4662-ADD7-B37C2137D37E}" destId="{1D36D549-9E1D-4070-B9AB-664C19A35E76}" srcOrd="0" destOrd="0" parTransId="{9FA3EF95-AA11-461F-975D-6554A7CE170F}" sibTransId="{A8696463-AC0D-4C26-AE65-186BC2A0F15F}"/>
    <dgm:cxn modelId="{2BCCDC8A-B83C-4F3B-A164-445CA70585B2}" type="presOf" srcId="{D62BC7D1-EBE0-42B1-801D-4112E76505C1}" destId="{46539945-3F7E-486E-9037-6DAFEBDFC41E}" srcOrd="0" destOrd="1" presId="urn:microsoft.com/office/officeart/2018/2/layout/IconVerticalSolidList"/>
    <dgm:cxn modelId="{16396FA1-286D-454B-A292-47D0B72BA8E4}" type="presOf" srcId="{BD4764A5-E63F-4733-BCFB-3B56EDE9D5FF}" destId="{46539945-3F7E-486E-9037-6DAFEBDFC41E}" srcOrd="0" destOrd="2" presId="urn:microsoft.com/office/officeart/2018/2/layout/IconVerticalSolidList"/>
    <dgm:cxn modelId="{48B77DD7-D928-48A8-B7C0-4228C4B002E9}" type="presOf" srcId="{C4399884-90EC-4BF3-8FEE-A7C70CBC9D7F}" destId="{AB59CDB3-CE6E-4D1E-A3B1-E049B14F5EAC}" srcOrd="0" destOrd="0" presId="urn:microsoft.com/office/officeart/2018/2/layout/IconVerticalSolidList"/>
    <dgm:cxn modelId="{CF9FC2EC-2F30-41D8-81AD-55DD0EA54CE1}" type="presOf" srcId="{1D36D549-9E1D-4070-B9AB-664C19A35E76}" destId="{46539945-3F7E-486E-9037-6DAFEBDFC41E}" srcOrd="0" destOrd="0" presId="urn:microsoft.com/office/officeart/2018/2/layout/IconVerticalSolidList"/>
    <dgm:cxn modelId="{AA1EC9EE-8491-4ED8-8FE4-E0C82153CA81}" type="presOf" srcId="{A4E6CC49-29A7-4662-ADD7-B37C2137D37E}" destId="{0544DB34-EA0D-4AFA-ABED-9C1DBDAA0B8C}" srcOrd="0" destOrd="0" presId="urn:microsoft.com/office/officeart/2018/2/layout/IconVerticalSolidList"/>
    <dgm:cxn modelId="{1A30D6F9-66A2-4F5E-BBB3-312D6955142F}" srcId="{EF522548-C454-4DA2-977A-112E726A4051}" destId="{A4E6CC49-29A7-4662-ADD7-B37C2137D37E}" srcOrd="1" destOrd="0" parTransId="{A640B40C-A796-4497-B965-7BF818B205F7}" sibTransId="{FAB0213B-6B75-4856-BAA3-51DD851EB1A5}"/>
    <dgm:cxn modelId="{041500FC-9E89-415E-B68A-CB94B153A3B4}" type="presOf" srcId="{EF522548-C454-4DA2-977A-112E726A4051}" destId="{BB177039-D529-425A-8C9F-2F6E15FEDDAB}" srcOrd="0" destOrd="0" presId="urn:microsoft.com/office/officeart/2018/2/layout/IconVerticalSolidList"/>
    <dgm:cxn modelId="{FE36FDB0-50C0-4D7E-A821-2D0E44DC809A}" type="presParOf" srcId="{BB177039-D529-425A-8C9F-2F6E15FEDDAB}" destId="{D0C6CB9D-EEBA-433C-B82F-69E6BCC19C31}" srcOrd="0" destOrd="0" presId="urn:microsoft.com/office/officeart/2018/2/layout/IconVerticalSolidList"/>
    <dgm:cxn modelId="{3A67A03A-F3E5-4E51-B042-3A79682BA3EE}" type="presParOf" srcId="{D0C6CB9D-EEBA-433C-B82F-69E6BCC19C31}" destId="{2B1A55D8-6479-4330-AC2B-456FA039C6B9}" srcOrd="0" destOrd="0" presId="urn:microsoft.com/office/officeart/2018/2/layout/IconVerticalSolidList"/>
    <dgm:cxn modelId="{DC16A3B4-7C96-4362-BCB5-D2D4117B94AC}" type="presParOf" srcId="{D0C6CB9D-EEBA-433C-B82F-69E6BCC19C31}" destId="{8CE275A3-0359-4967-AB72-3C356500D051}" srcOrd="1" destOrd="0" presId="urn:microsoft.com/office/officeart/2018/2/layout/IconVerticalSolidList"/>
    <dgm:cxn modelId="{4491823E-5CF9-41E5-B75C-DDF29752E9E4}" type="presParOf" srcId="{D0C6CB9D-EEBA-433C-B82F-69E6BCC19C31}" destId="{62E3A4B1-1647-4F47-8937-E8978231D392}" srcOrd="2" destOrd="0" presId="urn:microsoft.com/office/officeart/2018/2/layout/IconVerticalSolidList"/>
    <dgm:cxn modelId="{1AB94092-99C5-40A5-9278-9C3A55A21ED8}" type="presParOf" srcId="{D0C6CB9D-EEBA-433C-B82F-69E6BCC19C31}" destId="{AB59CDB3-CE6E-4D1E-A3B1-E049B14F5EAC}" srcOrd="3" destOrd="0" presId="urn:microsoft.com/office/officeart/2018/2/layout/IconVerticalSolidList"/>
    <dgm:cxn modelId="{70008D62-CCE8-4802-8478-B37D8AF6971F}" type="presParOf" srcId="{BB177039-D529-425A-8C9F-2F6E15FEDDAB}" destId="{B99324BA-D4CE-4128-BB67-C95D51042411}" srcOrd="1" destOrd="0" presId="urn:microsoft.com/office/officeart/2018/2/layout/IconVerticalSolidList"/>
    <dgm:cxn modelId="{2CECD340-900B-4414-94C7-082D638391FF}" type="presParOf" srcId="{BB177039-D529-425A-8C9F-2F6E15FEDDAB}" destId="{BAEAA3C0-DBBF-47BE-8544-5654A607FEF6}" srcOrd="2" destOrd="0" presId="urn:microsoft.com/office/officeart/2018/2/layout/IconVerticalSolidList"/>
    <dgm:cxn modelId="{8E2EC36B-2866-4BD8-B628-1DF8CFBA4292}" type="presParOf" srcId="{BAEAA3C0-DBBF-47BE-8544-5654A607FEF6}" destId="{398FB800-F6E6-43AE-AE40-62521A0BDD50}" srcOrd="0" destOrd="0" presId="urn:microsoft.com/office/officeart/2018/2/layout/IconVerticalSolidList"/>
    <dgm:cxn modelId="{4F0C6339-0B3F-4449-95A9-5E1D7801747F}" type="presParOf" srcId="{BAEAA3C0-DBBF-47BE-8544-5654A607FEF6}" destId="{DDDBA6B6-B790-4D19-B02B-F1D2FF703ECE}" srcOrd="1" destOrd="0" presId="urn:microsoft.com/office/officeart/2018/2/layout/IconVerticalSolidList"/>
    <dgm:cxn modelId="{3019D3F0-6B76-41E5-B1E4-F72182AD7E72}" type="presParOf" srcId="{BAEAA3C0-DBBF-47BE-8544-5654A607FEF6}" destId="{58093034-7A88-4516-97A2-E977D7BAA7D5}" srcOrd="2" destOrd="0" presId="urn:microsoft.com/office/officeart/2018/2/layout/IconVerticalSolidList"/>
    <dgm:cxn modelId="{2BF4AC7D-CDAA-470A-87A8-512A4F56919D}" type="presParOf" srcId="{BAEAA3C0-DBBF-47BE-8544-5654A607FEF6}" destId="{0544DB34-EA0D-4AFA-ABED-9C1DBDAA0B8C}" srcOrd="3" destOrd="0" presId="urn:microsoft.com/office/officeart/2018/2/layout/IconVerticalSolidList"/>
    <dgm:cxn modelId="{5FBAD15A-C363-412C-B1F6-93BE6D61A442}" type="presParOf" srcId="{BAEAA3C0-DBBF-47BE-8544-5654A607FEF6}" destId="{46539945-3F7E-486E-9037-6DAFEBDFC41E}"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E56F27-9769-4BB2-9C66-57704EFEA006}"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5EB0E537-A8A8-4ECE-9F52-3C6522D010A6}">
      <dgm:prSet/>
      <dgm:spPr/>
      <dgm:t>
        <a:bodyPr/>
        <a:lstStyle/>
        <a:p>
          <a:r>
            <a:rPr lang="en-US" b="1" i="1"/>
            <a:t>Autonomy</a:t>
          </a:r>
          <a:r>
            <a:rPr lang="en-US" i="1"/>
            <a:t> </a:t>
          </a:r>
          <a:r>
            <a:rPr lang="en-US"/>
            <a:t>– The urge to control the who/what/when/where of work.</a:t>
          </a:r>
        </a:p>
      </dgm:t>
    </dgm:pt>
    <dgm:pt modelId="{5CA4AB6A-C15F-4BD7-BFA2-8B6AEBC3087E}" type="parTrans" cxnId="{2BB5F886-7E00-4724-BB47-FE71934A9719}">
      <dgm:prSet/>
      <dgm:spPr/>
      <dgm:t>
        <a:bodyPr/>
        <a:lstStyle/>
        <a:p>
          <a:endParaRPr lang="en-US"/>
        </a:p>
      </dgm:t>
    </dgm:pt>
    <dgm:pt modelId="{99E8C736-B697-4AC7-A08B-9D4794386242}" type="sibTrans" cxnId="{2BB5F886-7E00-4724-BB47-FE71934A9719}">
      <dgm:prSet/>
      <dgm:spPr/>
      <dgm:t>
        <a:bodyPr/>
        <a:lstStyle/>
        <a:p>
          <a:endParaRPr lang="en-US"/>
        </a:p>
      </dgm:t>
    </dgm:pt>
    <dgm:pt modelId="{B959E5E7-78D0-4FFB-96DA-0A5AC90BF8B6}">
      <dgm:prSet/>
      <dgm:spPr/>
      <dgm:t>
        <a:bodyPr/>
        <a:lstStyle/>
        <a:p>
          <a:r>
            <a:rPr lang="en-US" b="1" i="1"/>
            <a:t>Mastery</a:t>
          </a:r>
          <a:r>
            <a:rPr lang="en-US" i="1"/>
            <a:t> </a:t>
          </a:r>
          <a:r>
            <a:rPr lang="en-US"/>
            <a:t>– The drive to get better at what we do.</a:t>
          </a:r>
        </a:p>
      </dgm:t>
    </dgm:pt>
    <dgm:pt modelId="{E6957A79-D4DF-4E7E-A53A-67B0103FEB4E}" type="parTrans" cxnId="{B3E31482-0FC9-46DB-9C28-E42A7D93A3E2}">
      <dgm:prSet/>
      <dgm:spPr/>
      <dgm:t>
        <a:bodyPr/>
        <a:lstStyle/>
        <a:p>
          <a:endParaRPr lang="en-US"/>
        </a:p>
      </dgm:t>
    </dgm:pt>
    <dgm:pt modelId="{E888D908-0AE0-470B-9A5D-AF61075CA3B9}" type="sibTrans" cxnId="{B3E31482-0FC9-46DB-9C28-E42A7D93A3E2}">
      <dgm:prSet/>
      <dgm:spPr/>
      <dgm:t>
        <a:bodyPr/>
        <a:lstStyle/>
        <a:p>
          <a:endParaRPr lang="en-US"/>
        </a:p>
      </dgm:t>
    </dgm:pt>
    <dgm:pt modelId="{1A092F69-820B-4C6A-908E-B181C5DB8B77}">
      <dgm:prSet/>
      <dgm:spPr/>
      <dgm:t>
        <a:bodyPr/>
        <a:lstStyle/>
        <a:p>
          <a:r>
            <a:rPr lang="en-US" b="1" i="1"/>
            <a:t>Purpose</a:t>
          </a:r>
          <a:r>
            <a:rPr lang="en-US" i="1"/>
            <a:t> </a:t>
          </a:r>
          <a:r>
            <a:rPr lang="en-US"/>
            <a:t>– The sense of connecting to something bigger.</a:t>
          </a:r>
        </a:p>
      </dgm:t>
    </dgm:pt>
    <dgm:pt modelId="{9A794F78-478B-4236-BD80-188E12C9D46C}" type="parTrans" cxnId="{DE7DDFC0-65D6-4F4A-9D70-0BF2C8E7DAF2}">
      <dgm:prSet/>
      <dgm:spPr/>
      <dgm:t>
        <a:bodyPr/>
        <a:lstStyle/>
        <a:p>
          <a:endParaRPr lang="en-US"/>
        </a:p>
      </dgm:t>
    </dgm:pt>
    <dgm:pt modelId="{F516E4A2-3313-47C6-A79D-7A8FBBFDFC80}" type="sibTrans" cxnId="{DE7DDFC0-65D6-4F4A-9D70-0BF2C8E7DAF2}">
      <dgm:prSet/>
      <dgm:spPr/>
      <dgm:t>
        <a:bodyPr/>
        <a:lstStyle/>
        <a:p>
          <a:endParaRPr lang="en-US"/>
        </a:p>
      </dgm:t>
    </dgm:pt>
    <dgm:pt modelId="{C6AF8B60-F1F6-4AF6-AC2B-17F52A756A3D}" type="pres">
      <dgm:prSet presAssocID="{4DE56F27-9769-4BB2-9C66-57704EFEA006}" presName="vert0" presStyleCnt="0">
        <dgm:presLayoutVars>
          <dgm:dir/>
          <dgm:animOne val="branch"/>
          <dgm:animLvl val="lvl"/>
        </dgm:presLayoutVars>
      </dgm:prSet>
      <dgm:spPr/>
    </dgm:pt>
    <dgm:pt modelId="{DDE4534E-9BE0-40B1-9C1B-CE6701D49567}" type="pres">
      <dgm:prSet presAssocID="{5EB0E537-A8A8-4ECE-9F52-3C6522D010A6}" presName="thickLine" presStyleLbl="alignNode1" presStyleIdx="0" presStyleCnt="3"/>
      <dgm:spPr/>
    </dgm:pt>
    <dgm:pt modelId="{4B03E628-A9A1-493B-BE34-6D49CC900D36}" type="pres">
      <dgm:prSet presAssocID="{5EB0E537-A8A8-4ECE-9F52-3C6522D010A6}" presName="horz1" presStyleCnt="0"/>
      <dgm:spPr/>
    </dgm:pt>
    <dgm:pt modelId="{1A56E939-6632-40D5-AF65-AB204EF923C4}" type="pres">
      <dgm:prSet presAssocID="{5EB0E537-A8A8-4ECE-9F52-3C6522D010A6}" presName="tx1" presStyleLbl="revTx" presStyleIdx="0" presStyleCnt="3"/>
      <dgm:spPr/>
    </dgm:pt>
    <dgm:pt modelId="{F89C777B-70D7-4496-B493-7739DBD71638}" type="pres">
      <dgm:prSet presAssocID="{5EB0E537-A8A8-4ECE-9F52-3C6522D010A6}" presName="vert1" presStyleCnt="0"/>
      <dgm:spPr/>
    </dgm:pt>
    <dgm:pt modelId="{6513B18F-75ED-4915-8ACE-C5C433AFD20A}" type="pres">
      <dgm:prSet presAssocID="{B959E5E7-78D0-4FFB-96DA-0A5AC90BF8B6}" presName="thickLine" presStyleLbl="alignNode1" presStyleIdx="1" presStyleCnt="3"/>
      <dgm:spPr/>
    </dgm:pt>
    <dgm:pt modelId="{0EFE55CE-C305-4464-8520-064716CAD133}" type="pres">
      <dgm:prSet presAssocID="{B959E5E7-78D0-4FFB-96DA-0A5AC90BF8B6}" presName="horz1" presStyleCnt="0"/>
      <dgm:spPr/>
    </dgm:pt>
    <dgm:pt modelId="{24EDD1BF-577B-41F8-B043-4D0747695FD4}" type="pres">
      <dgm:prSet presAssocID="{B959E5E7-78D0-4FFB-96DA-0A5AC90BF8B6}" presName="tx1" presStyleLbl="revTx" presStyleIdx="1" presStyleCnt="3"/>
      <dgm:spPr/>
    </dgm:pt>
    <dgm:pt modelId="{CFCFE2AC-8636-43E4-B8BB-7C1BB1DC7FB1}" type="pres">
      <dgm:prSet presAssocID="{B959E5E7-78D0-4FFB-96DA-0A5AC90BF8B6}" presName="vert1" presStyleCnt="0"/>
      <dgm:spPr/>
    </dgm:pt>
    <dgm:pt modelId="{62F00ECD-AC38-4E90-B02F-3DEAD3B63018}" type="pres">
      <dgm:prSet presAssocID="{1A092F69-820B-4C6A-908E-B181C5DB8B77}" presName="thickLine" presStyleLbl="alignNode1" presStyleIdx="2" presStyleCnt="3"/>
      <dgm:spPr/>
    </dgm:pt>
    <dgm:pt modelId="{95EED214-6DC2-49AA-81F8-40DD2E97AACE}" type="pres">
      <dgm:prSet presAssocID="{1A092F69-820B-4C6A-908E-B181C5DB8B77}" presName="horz1" presStyleCnt="0"/>
      <dgm:spPr/>
    </dgm:pt>
    <dgm:pt modelId="{5C8C444C-4403-4F14-9B9C-E5400F216F76}" type="pres">
      <dgm:prSet presAssocID="{1A092F69-820B-4C6A-908E-B181C5DB8B77}" presName="tx1" presStyleLbl="revTx" presStyleIdx="2" presStyleCnt="3"/>
      <dgm:spPr/>
    </dgm:pt>
    <dgm:pt modelId="{A6F0815E-DF35-453D-8E43-88F7B4CF560A}" type="pres">
      <dgm:prSet presAssocID="{1A092F69-820B-4C6A-908E-B181C5DB8B77}" presName="vert1" presStyleCnt="0"/>
      <dgm:spPr/>
    </dgm:pt>
  </dgm:ptLst>
  <dgm:cxnLst>
    <dgm:cxn modelId="{59EB920F-6CF8-4885-A9C6-C339AE2EE9AC}" type="presOf" srcId="{B959E5E7-78D0-4FFB-96DA-0A5AC90BF8B6}" destId="{24EDD1BF-577B-41F8-B043-4D0747695FD4}" srcOrd="0" destOrd="0" presId="urn:microsoft.com/office/officeart/2008/layout/LinedList"/>
    <dgm:cxn modelId="{7A709864-9431-4954-A951-C48162B35D31}" type="presOf" srcId="{1A092F69-820B-4C6A-908E-B181C5DB8B77}" destId="{5C8C444C-4403-4F14-9B9C-E5400F216F76}" srcOrd="0" destOrd="0" presId="urn:microsoft.com/office/officeart/2008/layout/LinedList"/>
    <dgm:cxn modelId="{5FFFA966-5251-4712-8EDB-EC6740D18BAD}" type="presOf" srcId="{4DE56F27-9769-4BB2-9C66-57704EFEA006}" destId="{C6AF8B60-F1F6-4AF6-AC2B-17F52A756A3D}" srcOrd="0" destOrd="0" presId="urn:microsoft.com/office/officeart/2008/layout/LinedList"/>
    <dgm:cxn modelId="{B3E31482-0FC9-46DB-9C28-E42A7D93A3E2}" srcId="{4DE56F27-9769-4BB2-9C66-57704EFEA006}" destId="{B959E5E7-78D0-4FFB-96DA-0A5AC90BF8B6}" srcOrd="1" destOrd="0" parTransId="{E6957A79-D4DF-4E7E-A53A-67B0103FEB4E}" sibTransId="{E888D908-0AE0-470B-9A5D-AF61075CA3B9}"/>
    <dgm:cxn modelId="{2BB5F886-7E00-4724-BB47-FE71934A9719}" srcId="{4DE56F27-9769-4BB2-9C66-57704EFEA006}" destId="{5EB0E537-A8A8-4ECE-9F52-3C6522D010A6}" srcOrd="0" destOrd="0" parTransId="{5CA4AB6A-C15F-4BD7-BFA2-8B6AEBC3087E}" sibTransId="{99E8C736-B697-4AC7-A08B-9D4794386242}"/>
    <dgm:cxn modelId="{DE7DDFC0-65D6-4F4A-9D70-0BF2C8E7DAF2}" srcId="{4DE56F27-9769-4BB2-9C66-57704EFEA006}" destId="{1A092F69-820B-4C6A-908E-B181C5DB8B77}" srcOrd="2" destOrd="0" parTransId="{9A794F78-478B-4236-BD80-188E12C9D46C}" sibTransId="{F516E4A2-3313-47C6-A79D-7A8FBBFDFC80}"/>
    <dgm:cxn modelId="{2090ECDE-E2E0-4E4A-81B6-A7AF8755A5C2}" type="presOf" srcId="{5EB0E537-A8A8-4ECE-9F52-3C6522D010A6}" destId="{1A56E939-6632-40D5-AF65-AB204EF923C4}" srcOrd="0" destOrd="0" presId="urn:microsoft.com/office/officeart/2008/layout/LinedList"/>
    <dgm:cxn modelId="{DA6B21E9-876E-4AB4-B932-F23A6B1C9611}" type="presParOf" srcId="{C6AF8B60-F1F6-4AF6-AC2B-17F52A756A3D}" destId="{DDE4534E-9BE0-40B1-9C1B-CE6701D49567}" srcOrd="0" destOrd="0" presId="urn:microsoft.com/office/officeart/2008/layout/LinedList"/>
    <dgm:cxn modelId="{974039A6-3AD7-47B6-9754-C9EDC69D11CA}" type="presParOf" srcId="{C6AF8B60-F1F6-4AF6-AC2B-17F52A756A3D}" destId="{4B03E628-A9A1-493B-BE34-6D49CC900D36}" srcOrd="1" destOrd="0" presId="urn:microsoft.com/office/officeart/2008/layout/LinedList"/>
    <dgm:cxn modelId="{7F5F79F1-E9A8-4939-9661-D31F7556DFE4}" type="presParOf" srcId="{4B03E628-A9A1-493B-BE34-6D49CC900D36}" destId="{1A56E939-6632-40D5-AF65-AB204EF923C4}" srcOrd="0" destOrd="0" presId="urn:microsoft.com/office/officeart/2008/layout/LinedList"/>
    <dgm:cxn modelId="{7C14BD4B-D99E-4202-B82D-755F34BEE775}" type="presParOf" srcId="{4B03E628-A9A1-493B-BE34-6D49CC900D36}" destId="{F89C777B-70D7-4496-B493-7739DBD71638}" srcOrd="1" destOrd="0" presId="urn:microsoft.com/office/officeart/2008/layout/LinedList"/>
    <dgm:cxn modelId="{E3A434AC-04D7-4C27-B892-6A6E11F31902}" type="presParOf" srcId="{C6AF8B60-F1F6-4AF6-AC2B-17F52A756A3D}" destId="{6513B18F-75ED-4915-8ACE-C5C433AFD20A}" srcOrd="2" destOrd="0" presId="urn:microsoft.com/office/officeart/2008/layout/LinedList"/>
    <dgm:cxn modelId="{8F5A5456-D378-493C-A34C-CFF7F55D057A}" type="presParOf" srcId="{C6AF8B60-F1F6-4AF6-AC2B-17F52A756A3D}" destId="{0EFE55CE-C305-4464-8520-064716CAD133}" srcOrd="3" destOrd="0" presId="urn:microsoft.com/office/officeart/2008/layout/LinedList"/>
    <dgm:cxn modelId="{6653E18E-DE80-45EE-A7D2-0442A1772D4B}" type="presParOf" srcId="{0EFE55CE-C305-4464-8520-064716CAD133}" destId="{24EDD1BF-577B-41F8-B043-4D0747695FD4}" srcOrd="0" destOrd="0" presId="urn:microsoft.com/office/officeart/2008/layout/LinedList"/>
    <dgm:cxn modelId="{DBC0E82F-4A56-4AB1-BDFC-140EC16BF457}" type="presParOf" srcId="{0EFE55CE-C305-4464-8520-064716CAD133}" destId="{CFCFE2AC-8636-43E4-B8BB-7C1BB1DC7FB1}" srcOrd="1" destOrd="0" presId="urn:microsoft.com/office/officeart/2008/layout/LinedList"/>
    <dgm:cxn modelId="{1A814D75-77F4-483A-801A-013FFF298F1A}" type="presParOf" srcId="{C6AF8B60-F1F6-4AF6-AC2B-17F52A756A3D}" destId="{62F00ECD-AC38-4E90-B02F-3DEAD3B63018}" srcOrd="4" destOrd="0" presId="urn:microsoft.com/office/officeart/2008/layout/LinedList"/>
    <dgm:cxn modelId="{0DD2C1D0-A0FA-4EFE-B84C-40C4B80A1EC1}" type="presParOf" srcId="{C6AF8B60-F1F6-4AF6-AC2B-17F52A756A3D}" destId="{95EED214-6DC2-49AA-81F8-40DD2E97AACE}" srcOrd="5" destOrd="0" presId="urn:microsoft.com/office/officeart/2008/layout/LinedList"/>
    <dgm:cxn modelId="{614BA671-0A40-4E9F-91D0-B5019DD39244}" type="presParOf" srcId="{95EED214-6DC2-49AA-81F8-40DD2E97AACE}" destId="{5C8C444C-4403-4F14-9B9C-E5400F216F76}" srcOrd="0" destOrd="0" presId="urn:microsoft.com/office/officeart/2008/layout/LinedList"/>
    <dgm:cxn modelId="{08CC7F30-1996-4568-8E5D-1CEFDD6B84E1}" type="presParOf" srcId="{95EED214-6DC2-49AA-81F8-40DD2E97AACE}" destId="{A6F0815E-DF35-453D-8E43-88F7B4CF560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4C261A-48DF-481F-9D88-677C7B9F0A71}"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678BF8C1-A168-424B-9451-A11C4E8990C0}">
      <dgm:prSet/>
      <dgm:spPr/>
      <dgm:t>
        <a:bodyPr/>
        <a:lstStyle/>
        <a:p>
          <a:pPr>
            <a:lnSpc>
              <a:spcPct val="100000"/>
            </a:lnSpc>
            <a:defRPr cap="all"/>
          </a:pPr>
          <a:r>
            <a:rPr lang="en-US"/>
            <a:t>Compliance – Management</a:t>
          </a:r>
        </a:p>
      </dgm:t>
    </dgm:pt>
    <dgm:pt modelId="{1780755B-8AA7-4776-934B-7171F81E69B5}" type="parTrans" cxnId="{8B5BE614-2B4B-443F-BC63-D2B5638F8E3B}">
      <dgm:prSet/>
      <dgm:spPr/>
      <dgm:t>
        <a:bodyPr/>
        <a:lstStyle/>
        <a:p>
          <a:endParaRPr lang="en-US"/>
        </a:p>
      </dgm:t>
    </dgm:pt>
    <dgm:pt modelId="{70D0A40D-54C2-4AE3-A65E-8BF47BD7572C}" type="sibTrans" cxnId="{8B5BE614-2B4B-443F-BC63-D2B5638F8E3B}">
      <dgm:prSet/>
      <dgm:spPr/>
      <dgm:t>
        <a:bodyPr/>
        <a:lstStyle/>
        <a:p>
          <a:endParaRPr lang="en-US"/>
        </a:p>
      </dgm:t>
    </dgm:pt>
    <dgm:pt modelId="{FC4AF5D8-6BC5-4B26-B69F-B36FF80D770B}">
      <dgm:prSet/>
      <dgm:spPr/>
      <dgm:t>
        <a:bodyPr/>
        <a:lstStyle/>
        <a:p>
          <a:pPr>
            <a:lnSpc>
              <a:spcPct val="100000"/>
            </a:lnSpc>
            <a:defRPr cap="all"/>
          </a:pPr>
          <a:r>
            <a:rPr lang="en-US"/>
            <a:t>Engagement – Self Direction</a:t>
          </a:r>
        </a:p>
      </dgm:t>
    </dgm:pt>
    <dgm:pt modelId="{9E6EF9A7-B1E1-4F37-879B-E68774C5762B}" type="parTrans" cxnId="{7D851519-434B-46B6-97DB-A07D7AB02EC6}">
      <dgm:prSet/>
      <dgm:spPr/>
      <dgm:t>
        <a:bodyPr/>
        <a:lstStyle/>
        <a:p>
          <a:endParaRPr lang="en-US"/>
        </a:p>
      </dgm:t>
    </dgm:pt>
    <dgm:pt modelId="{4743883B-5EC3-460F-B67A-77B0B7195A87}" type="sibTrans" cxnId="{7D851519-434B-46B6-97DB-A07D7AB02EC6}">
      <dgm:prSet/>
      <dgm:spPr/>
      <dgm:t>
        <a:bodyPr/>
        <a:lstStyle/>
        <a:p>
          <a:endParaRPr lang="en-US"/>
        </a:p>
      </dgm:t>
    </dgm:pt>
    <dgm:pt modelId="{48068C2E-36BE-4627-AC68-26F2A9875541}" type="pres">
      <dgm:prSet presAssocID="{5C4C261A-48DF-481F-9D88-677C7B9F0A71}" presName="root" presStyleCnt="0">
        <dgm:presLayoutVars>
          <dgm:dir/>
          <dgm:resizeHandles val="exact"/>
        </dgm:presLayoutVars>
      </dgm:prSet>
      <dgm:spPr/>
    </dgm:pt>
    <dgm:pt modelId="{A924D738-C98A-4F66-9EAB-0C5A92CF46FF}" type="pres">
      <dgm:prSet presAssocID="{678BF8C1-A168-424B-9451-A11C4E8990C0}" presName="compNode" presStyleCnt="0"/>
      <dgm:spPr/>
    </dgm:pt>
    <dgm:pt modelId="{DA12E6BC-5CFC-44F7-82BD-7C384C4EE922}" type="pres">
      <dgm:prSet presAssocID="{678BF8C1-A168-424B-9451-A11C4E8990C0}" presName="iconBgRect" presStyleLbl="bgShp" presStyleIdx="0" presStyleCnt="2"/>
      <dgm:spPr/>
    </dgm:pt>
    <dgm:pt modelId="{D9364727-15D9-4F8A-BDB6-7BA490397448}" type="pres">
      <dgm:prSet presAssocID="{678BF8C1-A168-424B-9451-A11C4E8990C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B63AC4A2-31D6-400E-B454-AF211CADF7B7}" type="pres">
      <dgm:prSet presAssocID="{678BF8C1-A168-424B-9451-A11C4E8990C0}" presName="spaceRect" presStyleCnt="0"/>
      <dgm:spPr/>
    </dgm:pt>
    <dgm:pt modelId="{9492DA26-2B97-417F-9930-EB19E7E8FDF1}" type="pres">
      <dgm:prSet presAssocID="{678BF8C1-A168-424B-9451-A11C4E8990C0}" presName="textRect" presStyleLbl="revTx" presStyleIdx="0" presStyleCnt="2">
        <dgm:presLayoutVars>
          <dgm:chMax val="1"/>
          <dgm:chPref val="1"/>
        </dgm:presLayoutVars>
      </dgm:prSet>
      <dgm:spPr/>
    </dgm:pt>
    <dgm:pt modelId="{5235A295-E2A8-4F44-9ACC-E1F5594893C2}" type="pres">
      <dgm:prSet presAssocID="{70D0A40D-54C2-4AE3-A65E-8BF47BD7572C}" presName="sibTrans" presStyleCnt="0"/>
      <dgm:spPr/>
    </dgm:pt>
    <dgm:pt modelId="{EB083522-3095-45AC-83B0-3A0D0C716D06}" type="pres">
      <dgm:prSet presAssocID="{FC4AF5D8-6BC5-4B26-B69F-B36FF80D770B}" presName="compNode" presStyleCnt="0"/>
      <dgm:spPr/>
    </dgm:pt>
    <dgm:pt modelId="{4E0736F3-28A6-4AE8-A81B-EBE4EC3F38B0}" type="pres">
      <dgm:prSet presAssocID="{FC4AF5D8-6BC5-4B26-B69F-B36FF80D770B}" presName="iconBgRect" presStyleLbl="bgShp" presStyleIdx="1" presStyleCnt="2"/>
      <dgm:spPr/>
    </dgm:pt>
    <dgm:pt modelId="{7E3F1474-F8B6-4B7B-882E-E0F5C8865A71}" type="pres">
      <dgm:prSet presAssocID="{FC4AF5D8-6BC5-4B26-B69F-B36FF80D770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9DC008A6-052A-47A8-A2A3-9829ED6590E4}" type="pres">
      <dgm:prSet presAssocID="{FC4AF5D8-6BC5-4B26-B69F-B36FF80D770B}" presName="spaceRect" presStyleCnt="0"/>
      <dgm:spPr/>
    </dgm:pt>
    <dgm:pt modelId="{C110DC4D-6254-4AE4-99F9-C13C5B9C8000}" type="pres">
      <dgm:prSet presAssocID="{FC4AF5D8-6BC5-4B26-B69F-B36FF80D770B}" presName="textRect" presStyleLbl="revTx" presStyleIdx="1" presStyleCnt="2">
        <dgm:presLayoutVars>
          <dgm:chMax val="1"/>
          <dgm:chPref val="1"/>
        </dgm:presLayoutVars>
      </dgm:prSet>
      <dgm:spPr/>
    </dgm:pt>
  </dgm:ptLst>
  <dgm:cxnLst>
    <dgm:cxn modelId="{8B5BE614-2B4B-443F-BC63-D2B5638F8E3B}" srcId="{5C4C261A-48DF-481F-9D88-677C7B9F0A71}" destId="{678BF8C1-A168-424B-9451-A11C4E8990C0}" srcOrd="0" destOrd="0" parTransId="{1780755B-8AA7-4776-934B-7171F81E69B5}" sibTransId="{70D0A40D-54C2-4AE3-A65E-8BF47BD7572C}"/>
    <dgm:cxn modelId="{7D851519-434B-46B6-97DB-A07D7AB02EC6}" srcId="{5C4C261A-48DF-481F-9D88-677C7B9F0A71}" destId="{FC4AF5D8-6BC5-4B26-B69F-B36FF80D770B}" srcOrd="1" destOrd="0" parTransId="{9E6EF9A7-B1E1-4F37-879B-E68774C5762B}" sibTransId="{4743883B-5EC3-460F-B67A-77B0B7195A87}"/>
    <dgm:cxn modelId="{0CB16290-4FDB-4FAA-94EF-553919DB5D1B}" type="presOf" srcId="{FC4AF5D8-6BC5-4B26-B69F-B36FF80D770B}" destId="{C110DC4D-6254-4AE4-99F9-C13C5B9C8000}" srcOrd="0" destOrd="0" presId="urn:microsoft.com/office/officeart/2018/5/layout/IconCircleLabelList"/>
    <dgm:cxn modelId="{1C80E1D6-4F18-47AC-9199-E3E71D0C4354}" type="presOf" srcId="{678BF8C1-A168-424B-9451-A11C4E8990C0}" destId="{9492DA26-2B97-417F-9930-EB19E7E8FDF1}" srcOrd="0" destOrd="0" presId="urn:microsoft.com/office/officeart/2018/5/layout/IconCircleLabelList"/>
    <dgm:cxn modelId="{3FCBC4DC-60B3-4FC4-AB5C-D39E3D65FEA2}" type="presOf" srcId="{5C4C261A-48DF-481F-9D88-677C7B9F0A71}" destId="{48068C2E-36BE-4627-AC68-26F2A9875541}" srcOrd="0" destOrd="0" presId="urn:microsoft.com/office/officeart/2018/5/layout/IconCircleLabelList"/>
    <dgm:cxn modelId="{0C5E6A3A-8A0D-45CB-A584-70F00141971E}" type="presParOf" srcId="{48068C2E-36BE-4627-AC68-26F2A9875541}" destId="{A924D738-C98A-4F66-9EAB-0C5A92CF46FF}" srcOrd="0" destOrd="0" presId="urn:microsoft.com/office/officeart/2018/5/layout/IconCircleLabelList"/>
    <dgm:cxn modelId="{A99A3E9C-108A-416A-9452-474D6C4DED42}" type="presParOf" srcId="{A924D738-C98A-4F66-9EAB-0C5A92CF46FF}" destId="{DA12E6BC-5CFC-44F7-82BD-7C384C4EE922}" srcOrd="0" destOrd="0" presId="urn:microsoft.com/office/officeart/2018/5/layout/IconCircleLabelList"/>
    <dgm:cxn modelId="{5896F3FA-581D-42AB-9DF4-5D6B963BC938}" type="presParOf" srcId="{A924D738-C98A-4F66-9EAB-0C5A92CF46FF}" destId="{D9364727-15D9-4F8A-BDB6-7BA490397448}" srcOrd="1" destOrd="0" presId="urn:microsoft.com/office/officeart/2018/5/layout/IconCircleLabelList"/>
    <dgm:cxn modelId="{F7C01D12-AEAA-4BBC-8400-EEEB95E7E3BF}" type="presParOf" srcId="{A924D738-C98A-4F66-9EAB-0C5A92CF46FF}" destId="{B63AC4A2-31D6-400E-B454-AF211CADF7B7}" srcOrd="2" destOrd="0" presId="urn:microsoft.com/office/officeart/2018/5/layout/IconCircleLabelList"/>
    <dgm:cxn modelId="{BA8D871B-9F23-4A9C-AD71-A0D5FD1F9987}" type="presParOf" srcId="{A924D738-C98A-4F66-9EAB-0C5A92CF46FF}" destId="{9492DA26-2B97-417F-9930-EB19E7E8FDF1}" srcOrd="3" destOrd="0" presId="urn:microsoft.com/office/officeart/2018/5/layout/IconCircleLabelList"/>
    <dgm:cxn modelId="{B464BE37-96F3-4DED-9453-2AFF4E39D956}" type="presParOf" srcId="{48068C2E-36BE-4627-AC68-26F2A9875541}" destId="{5235A295-E2A8-4F44-9ACC-E1F5594893C2}" srcOrd="1" destOrd="0" presId="urn:microsoft.com/office/officeart/2018/5/layout/IconCircleLabelList"/>
    <dgm:cxn modelId="{F94EFA4C-5F0D-445B-984F-50E1E6E9ADEC}" type="presParOf" srcId="{48068C2E-36BE-4627-AC68-26F2A9875541}" destId="{EB083522-3095-45AC-83B0-3A0D0C716D06}" srcOrd="2" destOrd="0" presId="urn:microsoft.com/office/officeart/2018/5/layout/IconCircleLabelList"/>
    <dgm:cxn modelId="{B1F3B2F4-2AD0-4E31-865E-CEA11E7C8572}" type="presParOf" srcId="{EB083522-3095-45AC-83B0-3A0D0C716D06}" destId="{4E0736F3-28A6-4AE8-A81B-EBE4EC3F38B0}" srcOrd="0" destOrd="0" presId="urn:microsoft.com/office/officeart/2018/5/layout/IconCircleLabelList"/>
    <dgm:cxn modelId="{353587E6-98CF-48EB-B4D2-5AACE4568530}" type="presParOf" srcId="{EB083522-3095-45AC-83B0-3A0D0C716D06}" destId="{7E3F1474-F8B6-4B7B-882E-E0F5C8865A71}" srcOrd="1" destOrd="0" presId="urn:microsoft.com/office/officeart/2018/5/layout/IconCircleLabelList"/>
    <dgm:cxn modelId="{44899810-617C-4A97-ADEB-D09A43817074}" type="presParOf" srcId="{EB083522-3095-45AC-83B0-3A0D0C716D06}" destId="{9DC008A6-052A-47A8-A2A3-9829ED6590E4}" srcOrd="2" destOrd="0" presId="urn:microsoft.com/office/officeart/2018/5/layout/IconCircleLabelList"/>
    <dgm:cxn modelId="{F236EF0F-ACBF-43A5-8DE5-412E195B13F8}" type="presParOf" srcId="{EB083522-3095-45AC-83B0-3A0D0C716D06}" destId="{C110DC4D-6254-4AE4-99F9-C13C5B9C800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E4D72B-A84C-4917-AC76-6DF650AF04E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223F98B-C832-4A78-9139-1ED22C4572AA}">
      <dgm:prSet/>
      <dgm:spPr/>
      <dgm:t>
        <a:bodyPr/>
        <a:lstStyle/>
        <a:p>
          <a:r>
            <a:rPr lang="en-US" b="1"/>
            <a:t>How To Build Incentive Plans That Actually Work</a:t>
          </a:r>
          <a:endParaRPr lang="en-US"/>
        </a:p>
      </dgm:t>
    </dgm:pt>
    <dgm:pt modelId="{BD02272F-7F79-4178-AF04-F9C9166A4632}" type="parTrans" cxnId="{C955DCF6-39CB-4480-B630-A00CD281B770}">
      <dgm:prSet/>
      <dgm:spPr/>
      <dgm:t>
        <a:bodyPr/>
        <a:lstStyle/>
        <a:p>
          <a:endParaRPr lang="en-US"/>
        </a:p>
      </dgm:t>
    </dgm:pt>
    <dgm:pt modelId="{727A030D-E36F-4241-9095-4632E1686F54}" type="sibTrans" cxnId="{C955DCF6-39CB-4480-B630-A00CD281B770}">
      <dgm:prSet/>
      <dgm:spPr/>
      <dgm:t>
        <a:bodyPr/>
        <a:lstStyle/>
        <a:p>
          <a:endParaRPr lang="en-US"/>
        </a:p>
      </dgm:t>
    </dgm:pt>
    <dgm:pt modelId="{653B6F05-5E96-4F15-9008-51AE86848E1C}">
      <dgm:prSet/>
      <dgm:spPr/>
      <dgm:t>
        <a:bodyPr/>
        <a:lstStyle/>
        <a:p>
          <a:r>
            <a:rPr lang="en-US"/>
            <a:t>Incentives need to be pegged to …</a:t>
          </a:r>
        </a:p>
      </dgm:t>
    </dgm:pt>
    <dgm:pt modelId="{88B46185-9388-43F6-BD5E-DCE6CCDF3ED9}" type="parTrans" cxnId="{34A5472D-0DC1-44DC-85E1-77345E9A143E}">
      <dgm:prSet/>
      <dgm:spPr/>
      <dgm:t>
        <a:bodyPr/>
        <a:lstStyle/>
        <a:p>
          <a:endParaRPr lang="en-US"/>
        </a:p>
      </dgm:t>
    </dgm:pt>
    <dgm:pt modelId="{766829FE-7CCA-42F3-A763-29C7BE587EA2}" type="sibTrans" cxnId="{34A5472D-0DC1-44DC-85E1-77345E9A143E}">
      <dgm:prSet/>
      <dgm:spPr/>
      <dgm:t>
        <a:bodyPr/>
        <a:lstStyle/>
        <a:p>
          <a:endParaRPr lang="en-US"/>
        </a:p>
      </dgm:t>
    </dgm:pt>
    <dgm:pt modelId="{62CAB4E3-C3C1-471E-9510-CF2811BD931F}">
      <dgm:prSet custT="1"/>
      <dgm:spPr/>
      <dgm:t>
        <a:bodyPr/>
        <a:lstStyle/>
        <a:p>
          <a:r>
            <a:rPr lang="en-US" sz="2000" dirty="0">
              <a:solidFill>
                <a:srgbClr val="FFFF00"/>
              </a:solidFill>
            </a:rPr>
            <a:t>Individual performance</a:t>
          </a:r>
        </a:p>
      </dgm:t>
    </dgm:pt>
    <dgm:pt modelId="{EBFC12EE-5DAC-463C-9849-72871DBE6B34}" type="parTrans" cxnId="{BD48DBF3-F4B1-4E1D-B36F-0DE202D16E5A}">
      <dgm:prSet/>
      <dgm:spPr/>
      <dgm:t>
        <a:bodyPr/>
        <a:lstStyle/>
        <a:p>
          <a:endParaRPr lang="en-US"/>
        </a:p>
      </dgm:t>
    </dgm:pt>
    <dgm:pt modelId="{D45FE47E-7BB0-4E9F-924B-C495B38DA823}" type="sibTrans" cxnId="{BD48DBF3-F4B1-4E1D-B36F-0DE202D16E5A}">
      <dgm:prSet/>
      <dgm:spPr/>
      <dgm:t>
        <a:bodyPr/>
        <a:lstStyle/>
        <a:p>
          <a:endParaRPr lang="en-US"/>
        </a:p>
      </dgm:t>
    </dgm:pt>
    <dgm:pt modelId="{C7CAFD09-939C-49A0-9CAB-F4005359864B}">
      <dgm:prSet custT="1"/>
      <dgm:spPr/>
      <dgm:t>
        <a:bodyPr/>
        <a:lstStyle/>
        <a:p>
          <a:r>
            <a:rPr lang="en-US" sz="2000" dirty="0">
              <a:solidFill>
                <a:srgbClr val="FFFF00"/>
              </a:solidFill>
            </a:rPr>
            <a:t>Company performance</a:t>
          </a:r>
        </a:p>
      </dgm:t>
    </dgm:pt>
    <dgm:pt modelId="{91FDDF12-DF27-4F36-B6A1-5BC07940A715}" type="parTrans" cxnId="{29E45A6E-5D2A-4050-AB81-506EC42AA4F1}">
      <dgm:prSet/>
      <dgm:spPr/>
      <dgm:t>
        <a:bodyPr/>
        <a:lstStyle/>
        <a:p>
          <a:endParaRPr lang="en-US"/>
        </a:p>
      </dgm:t>
    </dgm:pt>
    <dgm:pt modelId="{586F5511-CEB4-4575-AC39-80FC52BDE5ED}" type="sibTrans" cxnId="{29E45A6E-5D2A-4050-AB81-506EC42AA4F1}">
      <dgm:prSet/>
      <dgm:spPr/>
      <dgm:t>
        <a:bodyPr/>
        <a:lstStyle/>
        <a:p>
          <a:endParaRPr lang="en-US"/>
        </a:p>
      </dgm:t>
    </dgm:pt>
    <dgm:pt modelId="{21FB9ECD-36C3-4697-8DC1-C7E749C99F1B}">
      <dgm:prSet/>
      <dgm:spPr/>
      <dgm:t>
        <a:bodyPr/>
        <a:lstStyle/>
        <a:p>
          <a:r>
            <a:rPr lang="en-US"/>
            <a:t>Example</a:t>
          </a:r>
        </a:p>
      </dgm:t>
    </dgm:pt>
    <dgm:pt modelId="{A937268D-5E62-4697-8488-438EF60A66B3}" type="parTrans" cxnId="{27B8C9D0-EC3D-4DD2-818A-0DB13F4AD110}">
      <dgm:prSet/>
      <dgm:spPr/>
      <dgm:t>
        <a:bodyPr/>
        <a:lstStyle/>
        <a:p>
          <a:endParaRPr lang="en-US"/>
        </a:p>
      </dgm:t>
    </dgm:pt>
    <dgm:pt modelId="{D51DCD81-5B98-4243-BF7B-494FAF63CD7B}" type="sibTrans" cxnId="{27B8C9D0-EC3D-4DD2-818A-0DB13F4AD110}">
      <dgm:prSet/>
      <dgm:spPr/>
      <dgm:t>
        <a:bodyPr/>
        <a:lstStyle/>
        <a:p>
          <a:endParaRPr lang="en-US"/>
        </a:p>
      </dgm:t>
    </dgm:pt>
    <dgm:pt modelId="{CA2A1FCB-53D2-4969-A591-A84959090330}">
      <dgm:prSet custT="1"/>
      <dgm:spPr/>
      <dgm:t>
        <a:bodyPr/>
        <a:lstStyle/>
        <a:p>
          <a:r>
            <a:rPr lang="en-US" sz="2000" dirty="0">
              <a:solidFill>
                <a:srgbClr val="FFFF00"/>
              </a:solidFill>
            </a:rPr>
            <a:t>Weekly meeting</a:t>
          </a:r>
        </a:p>
      </dgm:t>
    </dgm:pt>
    <dgm:pt modelId="{69BD2547-28E2-4062-B3D6-3E1393D6E1DC}" type="parTrans" cxnId="{A2F981CB-874B-471F-9C21-A75A3658CE22}">
      <dgm:prSet/>
      <dgm:spPr/>
      <dgm:t>
        <a:bodyPr/>
        <a:lstStyle/>
        <a:p>
          <a:endParaRPr lang="en-US"/>
        </a:p>
      </dgm:t>
    </dgm:pt>
    <dgm:pt modelId="{68D31D98-ADFF-43C4-BFC5-737580046467}" type="sibTrans" cxnId="{A2F981CB-874B-471F-9C21-A75A3658CE22}">
      <dgm:prSet/>
      <dgm:spPr/>
      <dgm:t>
        <a:bodyPr/>
        <a:lstStyle/>
        <a:p>
          <a:endParaRPr lang="en-US"/>
        </a:p>
      </dgm:t>
    </dgm:pt>
    <dgm:pt modelId="{381DD020-99EC-4219-8277-E9AAD3D6DEDD}">
      <dgm:prSet custT="1"/>
      <dgm:spPr/>
      <dgm:t>
        <a:bodyPr/>
        <a:lstStyle/>
        <a:p>
          <a:r>
            <a:rPr lang="en-US" sz="2000" dirty="0">
              <a:solidFill>
                <a:srgbClr val="FFFF00"/>
              </a:solidFill>
            </a:rPr>
            <a:t>Spreadsheet with all numbers for all to see</a:t>
          </a:r>
        </a:p>
      </dgm:t>
    </dgm:pt>
    <dgm:pt modelId="{3E38CC7C-19F3-4FBC-BBFB-23447F971361}" type="parTrans" cxnId="{03005857-65ED-4D8D-8A45-DD6D64A6DD58}">
      <dgm:prSet/>
      <dgm:spPr/>
      <dgm:t>
        <a:bodyPr/>
        <a:lstStyle/>
        <a:p>
          <a:endParaRPr lang="en-US"/>
        </a:p>
      </dgm:t>
    </dgm:pt>
    <dgm:pt modelId="{D4C67761-AA2A-4F7C-904D-AF1E5CB98DE0}" type="sibTrans" cxnId="{03005857-65ED-4D8D-8A45-DD6D64A6DD58}">
      <dgm:prSet/>
      <dgm:spPr/>
      <dgm:t>
        <a:bodyPr/>
        <a:lstStyle/>
        <a:p>
          <a:endParaRPr lang="en-US"/>
        </a:p>
      </dgm:t>
    </dgm:pt>
    <dgm:pt modelId="{D03ED2B5-BBCD-4182-B09B-AA7FC68737BF}" type="pres">
      <dgm:prSet presAssocID="{06E4D72B-A84C-4917-AC76-6DF650AF04E2}" presName="root" presStyleCnt="0">
        <dgm:presLayoutVars>
          <dgm:dir/>
          <dgm:resizeHandles val="exact"/>
        </dgm:presLayoutVars>
      </dgm:prSet>
      <dgm:spPr/>
    </dgm:pt>
    <dgm:pt modelId="{48D158C3-9F2F-4C81-9842-AC0D54D644F2}" type="pres">
      <dgm:prSet presAssocID="{A223F98B-C832-4A78-9139-1ED22C4572AA}" presName="compNode" presStyleCnt="0"/>
      <dgm:spPr/>
    </dgm:pt>
    <dgm:pt modelId="{A245D5FE-F5C3-4A56-BBCF-6FBB88218D31}" type="pres">
      <dgm:prSet presAssocID="{A223F98B-C832-4A78-9139-1ED22C4572AA}" presName="bgRect" presStyleLbl="bgShp" presStyleIdx="0" presStyleCnt="3"/>
      <dgm:spPr/>
    </dgm:pt>
    <dgm:pt modelId="{B86A9736-E6C3-4CDC-A5C3-48E7F5EFA202}" type="pres">
      <dgm:prSet presAssocID="{A223F98B-C832-4A78-9139-1ED22C4572A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rchitecture"/>
        </a:ext>
      </dgm:extLst>
    </dgm:pt>
    <dgm:pt modelId="{AD9F3B1F-E04C-447C-9CA0-B358E5776D45}" type="pres">
      <dgm:prSet presAssocID="{A223F98B-C832-4A78-9139-1ED22C4572AA}" presName="spaceRect" presStyleCnt="0"/>
      <dgm:spPr/>
    </dgm:pt>
    <dgm:pt modelId="{9183BA83-122B-4877-99CB-71E7352A2EDA}" type="pres">
      <dgm:prSet presAssocID="{A223F98B-C832-4A78-9139-1ED22C4572AA}" presName="parTx" presStyleLbl="revTx" presStyleIdx="0" presStyleCnt="5">
        <dgm:presLayoutVars>
          <dgm:chMax val="0"/>
          <dgm:chPref val="0"/>
        </dgm:presLayoutVars>
      </dgm:prSet>
      <dgm:spPr/>
    </dgm:pt>
    <dgm:pt modelId="{3D88003F-FB6D-46DF-AB42-92F5924C0389}" type="pres">
      <dgm:prSet presAssocID="{727A030D-E36F-4241-9095-4632E1686F54}" presName="sibTrans" presStyleCnt="0"/>
      <dgm:spPr/>
    </dgm:pt>
    <dgm:pt modelId="{76D0F804-6A28-4B65-999D-F03238549565}" type="pres">
      <dgm:prSet presAssocID="{653B6F05-5E96-4F15-9008-51AE86848E1C}" presName="compNode" presStyleCnt="0"/>
      <dgm:spPr/>
    </dgm:pt>
    <dgm:pt modelId="{926CABEA-7B13-4B66-B1E4-DCA4F6AA1FB2}" type="pres">
      <dgm:prSet presAssocID="{653B6F05-5E96-4F15-9008-51AE86848E1C}" presName="bgRect" presStyleLbl="bgShp" presStyleIdx="1" presStyleCnt="3"/>
      <dgm:spPr/>
    </dgm:pt>
    <dgm:pt modelId="{E442C289-55FB-4693-890B-622DF9F68A0F}" type="pres">
      <dgm:prSet presAssocID="{653B6F05-5E96-4F15-9008-51AE86848E1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F5BB8D26-BC67-4E8E-B736-D7D0B7504228}" type="pres">
      <dgm:prSet presAssocID="{653B6F05-5E96-4F15-9008-51AE86848E1C}" presName="spaceRect" presStyleCnt="0"/>
      <dgm:spPr/>
    </dgm:pt>
    <dgm:pt modelId="{9520509A-25E4-4186-9630-CB6761077B80}" type="pres">
      <dgm:prSet presAssocID="{653B6F05-5E96-4F15-9008-51AE86848E1C}" presName="parTx" presStyleLbl="revTx" presStyleIdx="1" presStyleCnt="5">
        <dgm:presLayoutVars>
          <dgm:chMax val="0"/>
          <dgm:chPref val="0"/>
        </dgm:presLayoutVars>
      </dgm:prSet>
      <dgm:spPr/>
    </dgm:pt>
    <dgm:pt modelId="{69225970-3E22-4ED7-B7B6-E93457E6133C}" type="pres">
      <dgm:prSet presAssocID="{653B6F05-5E96-4F15-9008-51AE86848E1C}" presName="desTx" presStyleLbl="revTx" presStyleIdx="2" presStyleCnt="5" custScaleX="122769">
        <dgm:presLayoutVars/>
      </dgm:prSet>
      <dgm:spPr/>
    </dgm:pt>
    <dgm:pt modelId="{CF61CD54-A52F-49CE-9F7D-0D8DDC0840C1}" type="pres">
      <dgm:prSet presAssocID="{766829FE-7CCA-42F3-A763-29C7BE587EA2}" presName="sibTrans" presStyleCnt="0"/>
      <dgm:spPr/>
    </dgm:pt>
    <dgm:pt modelId="{8C3623AA-F933-4309-8FB8-12E7AEC871DD}" type="pres">
      <dgm:prSet presAssocID="{21FB9ECD-36C3-4697-8DC1-C7E749C99F1B}" presName="compNode" presStyleCnt="0"/>
      <dgm:spPr/>
    </dgm:pt>
    <dgm:pt modelId="{0D50E195-B419-4BD0-8882-967A2859A15E}" type="pres">
      <dgm:prSet presAssocID="{21FB9ECD-36C3-4697-8DC1-C7E749C99F1B}" presName="bgRect" presStyleLbl="bgShp" presStyleIdx="2" presStyleCnt="3"/>
      <dgm:spPr>
        <a:solidFill>
          <a:srgbClr val="7030A0"/>
        </a:solidFill>
      </dgm:spPr>
    </dgm:pt>
    <dgm:pt modelId="{A6246727-CD58-4DE1-BB65-77656E1FAFCE}" type="pres">
      <dgm:prSet presAssocID="{21FB9ECD-36C3-4697-8DC1-C7E749C99F1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thly calendar"/>
        </a:ext>
      </dgm:extLst>
    </dgm:pt>
    <dgm:pt modelId="{6F3A55A0-BA72-4FED-A581-E510486B3DF3}" type="pres">
      <dgm:prSet presAssocID="{21FB9ECD-36C3-4697-8DC1-C7E749C99F1B}" presName="spaceRect" presStyleCnt="0"/>
      <dgm:spPr/>
    </dgm:pt>
    <dgm:pt modelId="{0F949B43-7D5E-46E7-925C-6126DBEE3119}" type="pres">
      <dgm:prSet presAssocID="{21FB9ECD-36C3-4697-8DC1-C7E749C99F1B}" presName="parTx" presStyleLbl="revTx" presStyleIdx="3" presStyleCnt="5">
        <dgm:presLayoutVars>
          <dgm:chMax val="0"/>
          <dgm:chPref val="0"/>
        </dgm:presLayoutVars>
      </dgm:prSet>
      <dgm:spPr/>
    </dgm:pt>
    <dgm:pt modelId="{749CD3B8-D93F-4900-9A09-B0C69105FDA0}" type="pres">
      <dgm:prSet presAssocID="{21FB9ECD-36C3-4697-8DC1-C7E749C99F1B}" presName="desTx" presStyleLbl="revTx" presStyleIdx="4" presStyleCnt="5" custScaleX="139144" custLinFactNeighborX="-20465" custLinFactNeighborY="5667">
        <dgm:presLayoutVars/>
      </dgm:prSet>
      <dgm:spPr/>
    </dgm:pt>
  </dgm:ptLst>
  <dgm:cxnLst>
    <dgm:cxn modelId="{99DF3211-2462-43AD-A61E-01240704595D}" type="presOf" srcId="{21FB9ECD-36C3-4697-8DC1-C7E749C99F1B}" destId="{0F949B43-7D5E-46E7-925C-6126DBEE3119}" srcOrd="0" destOrd="0" presId="urn:microsoft.com/office/officeart/2018/2/layout/IconVerticalSolidList"/>
    <dgm:cxn modelId="{34A5472D-0DC1-44DC-85E1-77345E9A143E}" srcId="{06E4D72B-A84C-4917-AC76-6DF650AF04E2}" destId="{653B6F05-5E96-4F15-9008-51AE86848E1C}" srcOrd="1" destOrd="0" parTransId="{88B46185-9388-43F6-BD5E-DCE6CCDF3ED9}" sibTransId="{766829FE-7CCA-42F3-A763-29C7BE587EA2}"/>
    <dgm:cxn modelId="{9D7F5944-65BB-4330-950E-24C528B35521}" type="presOf" srcId="{62CAB4E3-C3C1-471E-9510-CF2811BD931F}" destId="{69225970-3E22-4ED7-B7B6-E93457E6133C}" srcOrd="0" destOrd="0" presId="urn:microsoft.com/office/officeart/2018/2/layout/IconVerticalSolidList"/>
    <dgm:cxn modelId="{29E45A6E-5D2A-4050-AB81-506EC42AA4F1}" srcId="{653B6F05-5E96-4F15-9008-51AE86848E1C}" destId="{C7CAFD09-939C-49A0-9CAB-F4005359864B}" srcOrd="1" destOrd="0" parTransId="{91FDDF12-DF27-4F36-B6A1-5BC07940A715}" sibTransId="{586F5511-CEB4-4575-AC39-80FC52BDE5ED}"/>
    <dgm:cxn modelId="{03005857-65ED-4D8D-8A45-DD6D64A6DD58}" srcId="{21FB9ECD-36C3-4697-8DC1-C7E749C99F1B}" destId="{381DD020-99EC-4219-8277-E9AAD3D6DEDD}" srcOrd="1" destOrd="0" parTransId="{3E38CC7C-19F3-4FBC-BBFB-23447F971361}" sibTransId="{D4C67761-AA2A-4F7C-904D-AF1E5CB98DE0}"/>
    <dgm:cxn modelId="{7CB44682-1AAA-4D0C-B1F3-24B151F7E624}" type="presOf" srcId="{CA2A1FCB-53D2-4969-A591-A84959090330}" destId="{749CD3B8-D93F-4900-9A09-B0C69105FDA0}" srcOrd="0" destOrd="0" presId="urn:microsoft.com/office/officeart/2018/2/layout/IconVerticalSolidList"/>
    <dgm:cxn modelId="{61DD68B1-C2C3-4718-8FA7-6A03E80B72BD}" type="presOf" srcId="{A223F98B-C832-4A78-9139-1ED22C4572AA}" destId="{9183BA83-122B-4877-99CB-71E7352A2EDA}" srcOrd="0" destOrd="0" presId="urn:microsoft.com/office/officeart/2018/2/layout/IconVerticalSolidList"/>
    <dgm:cxn modelId="{5712E4BB-E091-465D-A316-8BBA749E1C27}" type="presOf" srcId="{06E4D72B-A84C-4917-AC76-6DF650AF04E2}" destId="{D03ED2B5-BBCD-4182-B09B-AA7FC68737BF}" srcOrd="0" destOrd="0" presId="urn:microsoft.com/office/officeart/2018/2/layout/IconVerticalSolidList"/>
    <dgm:cxn modelId="{A2F981CB-874B-471F-9C21-A75A3658CE22}" srcId="{21FB9ECD-36C3-4697-8DC1-C7E749C99F1B}" destId="{CA2A1FCB-53D2-4969-A591-A84959090330}" srcOrd="0" destOrd="0" parTransId="{69BD2547-28E2-4062-B3D6-3E1393D6E1DC}" sibTransId="{68D31D98-ADFF-43C4-BFC5-737580046467}"/>
    <dgm:cxn modelId="{27B8C9D0-EC3D-4DD2-818A-0DB13F4AD110}" srcId="{06E4D72B-A84C-4917-AC76-6DF650AF04E2}" destId="{21FB9ECD-36C3-4697-8DC1-C7E749C99F1B}" srcOrd="2" destOrd="0" parTransId="{A937268D-5E62-4697-8488-438EF60A66B3}" sibTransId="{D51DCD81-5B98-4243-BF7B-494FAF63CD7B}"/>
    <dgm:cxn modelId="{787D8DE1-21F6-428C-B20E-B5D8BD2C9E05}" type="presOf" srcId="{653B6F05-5E96-4F15-9008-51AE86848E1C}" destId="{9520509A-25E4-4186-9630-CB6761077B80}" srcOrd="0" destOrd="0" presId="urn:microsoft.com/office/officeart/2018/2/layout/IconVerticalSolidList"/>
    <dgm:cxn modelId="{810B53EA-CDEC-4EB3-A7DB-715A31D1DBE2}" type="presOf" srcId="{381DD020-99EC-4219-8277-E9AAD3D6DEDD}" destId="{749CD3B8-D93F-4900-9A09-B0C69105FDA0}" srcOrd="0" destOrd="1" presId="urn:microsoft.com/office/officeart/2018/2/layout/IconVerticalSolidList"/>
    <dgm:cxn modelId="{CECC2AF3-5E3D-4D0B-ADD7-FFCDF0485281}" type="presOf" srcId="{C7CAFD09-939C-49A0-9CAB-F4005359864B}" destId="{69225970-3E22-4ED7-B7B6-E93457E6133C}" srcOrd="0" destOrd="1" presId="urn:microsoft.com/office/officeart/2018/2/layout/IconVerticalSolidList"/>
    <dgm:cxn modelId="{BD48DBF3-F4B1-4E1D-B36F-0DE202D16E5A}" srcId="{653B6F05-5E96-4F15-9008-51AE86848E1C}" destId="{62CAB4E3-C3C1-471E-9510-CF2811BD931F}" srcOrd="0" destOrd="0" parTransId="{EBFC12EE-5DAC-463C-9849-72871DBE6B34}" sibTransId="{D45FE47E-7BB0-4E9F-924B-C495B38DA823}"/>
    <dgm:cxn modelId="{C955DCF6-39CB-4480-B630-A00CD281B770}" srcId="{06E4D72B-A84C-4917-AC76-6DF650AF04E2}" destId="{A223F98B-C832-4A78-9139-1ED22C4572AA}" srcOrd="0" destOrd="0" parTransId="{BD02272F-7F79-4178-AF04-F9C9166A4632}" sibTransId="{727A030D-E36F-4241-9095-4632E1686F54}"/>
    <dgm:cxn modelId="{3FFD5725-F1AA-42D4-B04D-D9F42FE2A16E}" type="presParOf" srcId="{D03ED2B5-BBCD-4182-B09B-AA7FC68737BF}" destId="{48D158C3-9F2F-4C81-9842-AC0D54D644F2}" srcOrd="0" destOrd="0" presId="urn:microsoft.com/office/officeart/2018/2/layout/IconVerticalSolidList"/>
    <dgm:cxn modelId="{C0081DC5-5007-4263-83BD-2CEB493DEFA4}" type="presParOf" srcId="{48D158C3-9F2F-4C81-9842-AC0D54D644F2}" destId="{A245D5FE-F5C3-4A56-BBCF-6FBB88218D31}" srcOrd="0" destOrd="0" presId="urn:microsoft.com/office/officeart/2018/2/layout/IconVerticalSolidList"/>
    <dgm:cxn modelId="{409089DC-941C-4555-990D-E2E38828C362}" type="presParOf" srcId="{48D158C3-9F2F-4C81-9842-AC0D54D644F2}" destId="{B86A9736-E6C3-4CDC-A5C3-48E7F5EFA202}" srcOrd="1" destOrd="0" presId="urn:microsoft.com/office/officeart/2018/2/layout/IconVerticalSolidList"/>
    <dgm:cxn modelId="{A1B19F52-A31B-4E33-B449-9A9D9C8E5EAB}" type="presParOf" srcId="{48D158C3-9F2F-4C81-9842-AC0D54D644F2}" destId="{AD9F3B1F-E04C-447C-9CA0-B358E5776D45}" srcOrd="2" destOrd="0" presId="urn:microsoft.com/office/officeart/2018/2/layout/IconVerticalSolidList"/>
    <dgm:cxn modelId="{59243048-678C-4408-8EAB-FE6FE1E2E68A}" type="presParOf" srcId="{48D158C3-9F2F-4C81-9842-AC0D54D644F2}" destId="{9183BA83-122B-4877-99CB-71E7352A2EDA}" srcOrd="3" destOrd="0" presId="urn:microsoft.com/office/officeart/2018/2/layout/IconVerticalSolidList"/>
    <dgm:cxn modelId="{55597118-8D5C-41CF-A952-0556F3682372}" type="presParOf" srcId="{D03ED2B5-BBCD-4182-B09B-AA7FC68737BF}" destId="{3D88003F-FB6D-46DF-AB42-92F5924C0389}" srcOrd="1" destOrd="0" presId="urn:microsoft.com/office/officeart/2018/2/layout/IconVerticalSolidList"/>
    <dgm:cxn modelId="{67137256-7A0A-4A9B-A32C-E874ADF29EB8}" type="presParOf" srcId="{D03ED2B5-BBCD-4182-B09B-AA7FC68737BF}" destId="{76D0F804-6A28-4B65-999D-F03238549565}" srcOrd="2" destOrd="0" presId="urn:microsoft.com/office/officeart/2018/2/layout/IconVerticalSolidList"/>
    <dgm:cxn modelId="{09969C61-DEA5-416A-BA5D-C2E61F54514A}" type="presParOf" srcId="{76D0F804-6A28-4B65-999D-F03238549565}" destId="{926CABEA-7B13-4B66-B1E4-DCA4F6AA1FB2}" srcOrd="0" destOrd="0" presId="urn:microsoft.com/office/officeart/2018/2/layout/IconVerticalSolidList"/>
    <dgm:cxn modelId="{13E8735A-B708-41E1-8371-0ACFC77EA120}" type="presParOf" srcId="{76D0F804-6A28-4B65-999D-F03238549565}" destId="{E442C289-55FB-4693-890B-622DF9F68A0F}" srcOrd="1" destOrd="0" presId="urn:microsoft.com/office/officeart/2018/2/layout/IconVerticalSolidList"/>
    <dgm:cxn modelId="{E623344F-443F-461F-BCC1-EAA1D4A8775E}" type="presParOf" srcId="{76D0F804-6A28-4B65-999D-F03238549565}" destId="{F5BB8D26-BC67-4E8E-B736-D7D0B7504228}" srcOrd="2" destOrd="0" presId="urn:microsoft.com/office/officeart/2018/2/layout/IconVerticalSolidList"/>
    <dgm:cxn modelId="{D31A88B8-4804-42C8-9772-B71F2BF2F5ED}" type="presParOf" srcId="{76D0F804-6A28-4B65-999D-F03238549565}" destId="{9520509A-25E4-4186-9630-CB6761077B80}" srcOrd="3" destOrd="0" presId="urn:microsoft.com/office/officeart/2018/2/layout/IconVerticalSolidList"/>
    <dgm:cxn modelId="{3CE2D613-DD21-4989-A4D6-10F39C63F31D}" type="presParOf" srcId="{76D0F804-6A28-4B65-999D-F03238549565}" destId="{69225970-3E22-4ED7-B7B6-E93457E6133C}" srcOrd="4" destOrd="0" presId="urn:microsoft.com/office/officeart/2018/2/layout/IconVerticalSolidList"/>
    <dgm:cxn modelId="{B217B98D-B5F3-4C5B-9004-1A39C58C87B1}" type="presParOf" srcId="{D03ED2B5-BBCD-4182-B09B-AA7FC68737BF}" destId="{CF61CD54-A52F-49CE-9F7D-0D8DDC0840C1}" srcOrd="3" destOrd="0" presId="urn:microsoft.com/office/officeart/2018/2/layout/IconVerticalSolidList"/>
    <dgm:cxn modelId="{F5E61B48-305B-48AA-91B7-1D1F2C615B97}" type="presParOf" srcId="{D03ED2B5-BBCD-4182-B09B-AA7FC68737BF}" destId="{8C3623AA-F933-4309-8FB8-12E7AEC871DD}" srcOrd="4" destOrd="0" presId="urn:microsoft.com/office/officeart/2018/2/layout/IconVerticalSolidList"/>
    <dgm:cxn modelId="{FD8BCE5F-8148-47AA-AE4D-82A34ECA41B3}" type="presParOf" srcId="{8C3623AA-F933-4309-8FB8-12E7AEC871DD}" destId="{0D50E195-B419-4BD0-8882-967A2859A15E}" srcOrd="0" destOrd="0" presId="urn:microsoft.com/office/officeart/2018/2/layout/IconVerticalSolidList"/>
    <dgm:cxn modelId="{EAC6045A-F5C1-475D-BE9B-4580E6B09BA8}" type="presParOf" srcId="{8C3623AA-F933-4309-8FB8-12E7AEC871DD}" destId="{A6246727-CD58-4DE1-BB65-77656E1FAFCE}" srcOrd="1" destOrd="0" presId="urn:microsoft.com/office/officeart/2018/2/layout/IconVerticalSolidList"/>
    <dgm:cxn modelId="{D3F02237-7239-4E58-B96A-6B95F3953BDB}" type="presParOf" srcId="{8C3623AA-F933-4309-8FB8-12E7AEC871DD}" destId="{6F3A55A0-BA72-4FED-A581-E510486B3DF3}" srcOrd="2" destOrd="0" presId="urn:microsoft.com/office/officeart/2018/2/layout/IconVerticalSolidList"/>
    <dgm:cxn modelId="{B868C182-0057-433F-8EB2-5574F9529F78}" type="presParOf" srcId="{8C3623AA-F933-4309-8FB8-12E7AEC871DD}" destId="{0F949B43-7D5E-46E7-925C-6126DBEE3119}" srcOrd="3" destOrd="0" presId="urn:microsoft.com/office/officeart/2018/2/layout/IconVerticalSolidList"/>
    <dgm:cxn modelId="{369698C3-BE8F-4B01-8E32-0E1F4F5DCA21}" type="presParOf" srcId="{8C3623AA-F933-4309-8FB8-12E7AEC871DD}" destId="{749CD3B8-D93F-4900-9A09-B0C69105FDA0}"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E8FCE-18A9-407C-B2DA-2053499B90FC}">
      <dsp:nvSpPr>
        <dsp:cNvPr id="0" name=""/>
        <dsp:cNvSpPr/>
      </dsp:nvSpPr>
      <dsp:spPr>
        <a:xfrm>
          <a:off x="3334742" y="2620"/>
          <a:ext cx="1458515" cy="94803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Default mode</a:t>
          </a:r>
        </a:p>
      </dsp:txBody>
      <dsp:txXfrm>
        <a:off x="3381021" y="48899"/>
        <a:ext cx="1365957" cy="855477"/>
      </dsp:txXfrm>
    </dsp:sp>
    <dsp:sp modelId="{3AC3E759-C4C6-41DB-BA21-63F139F6B78E}">
      <dsp:nvSpPr>
        <dsp:cNvPr id="0" name=""/>
        <dsp:cNvSpPr/>
      </dsp:nvSpPr>
      <dsp:spPr>
        <a:xfrm>
          <a:off x="1831304" y="476638"/>
          <a:ext cx="4465390" cy="4465390"/>
        </a:xfrm>
        <a:custGeom>
          <a:avLst/>
          <a:gdLst/>
          <a:ahLst/>
          <a:cxnLst/>
          <a:rect l="0" t="0" r="0" b="0"/>
          <a:pathLst>
            <a:path>
              <a:moveTo>
                <a:pt x="3145250" y="195007"/>
              </a:moveTo>
              <a:arcTo wR="2232695" hR="2232695" stAng="17647481" swAng="923510"/>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AF06DF3D-A5BF-4DBE-9CF9-7AB398B12AD0}">
      <dsp:nvSpPr>
        <dsp:cNvPr id="0" name=""/>
        <dsp:cNvSpPr/>
      </dsp:nvSpPr>
      <dsp:spPr>
        <a:xfrm>
          <a:off x="5268312" y="1118968"/>
          <a:ext cx="1458515" cy="948035"/>
        </a:xfrm>
        <a:prstGeom prst="roundRect">
          <a:avLst/>
        </a:prstGeom>
        <a:solidFill>
          <a:srgbClr val="00206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Dorsal attention</a:t>
          </a:r>
        </a:p>
      </dsp:txBody>
      <dsp:txXfrm>
        <a:off x="5314591" y="1165247"/>
        <a:ext cx="1365957" cy="855477"/>
      </dsp:txXfrm>
    </dsp:sp>
    <dsp:sp modelId="{35818D8D-29F8-46D7-841D-E199CDCCB0A0}">
      <dsp:nvSpPr>
        <dsp:cNvPr id="0" name=""/>
        <dsp:cNvSpPr/>
      </dsp:nvSpPr>
      <dsp:spPr>
        <a:xfrm>
          <a:off x="1831304" y="476638"/>
          <a:ext cx="4465390" cy="4465390"/>
        </a:xfrm>
        <a:custGeom>
          <a:avLst/>
          <a:gdLst/>
          <a:ahLst/>
          <a:cxnLst/>
          <a:rect l="0" t="0" r="0" b="0"/>
          <a:pathLst>
            <a:path>
              <a:moveTo>
                <a:pt x="4430609" y="1840140"/>
              </a:moveTo>
              <a:arcTo wR="2232695" hR="2232695" stAng="20992414" swAng="1215173"/>
            </a:path>
          </a:pathLst>
        </a:custGeom>
        <a:noFill/>
        <a:ln w="6350" cap="flat" cmpd="sng" algn="ctr">
          <a:solidFill>
            <a:schemeClr val="accent3">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88B7376A-0542-4645-BD68-93ABBEE1D20D}">
      <dsp:nvSpPr>
        <dsp:cNvPr id="0" name=""/>
        <dsp:cNvSpPr/>
      </dsp:nvSpPr>
      <dsp:spPr>
        <a:xfrm>
          <a:off x="5268312" y="3351663"/>
          <a:ext cx="1458515" cy="948035"/>
        </a:xfrm>
        <a:prstGeom prst="roundRect">
          <a:avLst/>
        </a:prstGeom>
        <a:solidFill>
          <a:srgbClr val="7030A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Ventral attention</a:t>
          </a:r>
        </a:p>
      </dsp:txBody>
      <dsp:txXfrm>
        <a:off x="5314591" y="3397942"/>
        <a:ext cx="1365957" cy="855477"/>
      </dsp:txXfrm>
    </dsp:sp>
    <dsp:sp modelId="{7CB09A56-8069-4951-A134-65E325208FB5}">
      <dsp:nvSpPr>
        <dsp:cNvPr id="0" name=""/>
        <dsp:cNvSpPr/>
      </dsp:nvSpPr>
      <dsp:spPr>
        <a:xfrm>
          <a:off x="1831304" y="476638"/>
          <a:ext cx="4465390" cy="4465390"/>
        </a:xfrm>
        <a:custGeom>
          <a:avLst/>
          <a:gdLst/>
          <a:ahLst/>
          <a:cxnLst/>
          <a:rect l="0" t="0" r="0" b="0"/>
          <a:pathLst>
            <a:path>
              <a:moveTo>
                <a:pt x="3653360" y="3955088"/>
              </a:moveTo>
              <a:arcTo wR="2232695" hR="2232695" stAng="3029009" swAng="923510"/>
            </a:path>
          </a:pathLst>
        </a:custGeom>
        <a:noFill/>
        <a:ln w="6350" cap="flat" cmpd="sng" algn="ctr">
          <a:solidFill>
            <a:schemeClr val="accent4">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1712AB6D-379C-4DCF-BB60-71AAC0BFF113}">
      <dsp:nvSpPr>
        <dsp:cNvPr id="0" name=""/>
        <dsp:cNvSpPr/>
      </dsp:nvSpPr>
      <dsp:spPr>
        <a:xfrm>
          <a:off x="3334742" y="4468010"/>
          <a:ext cx="1458515" cy="94803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Salience</a:t>
          </a:r>
        </a:p>
      </dsp:txBody>
      <dsp:txXfrm>
        <a:off x="3381021" y="4514289"/>
        <a:ext cx="1365957" cy="855477"/>
      </dsp:txXfrm>
    </dsp:sp>
    <dsp:sp modelId="{283260CE-A392-4DE5-B4D4-3FAFFB69EA6A}">
      <dsp:nvSpPr>
        <dsp:cNvPr id="0" name=""/>
        <dsp:cNvSpPr/>
      </dsp:nvSpPr>
      <dsp:spPr>
        <a:xfrm>
          <a:off x="1831304" y="476638"/>
          <a:ext cx="4465390" cy="4465390"/>
        </a:xfrm>
        <a:custGeom>
          <a:avLst/>
          <a:gdLst/>
          <a:ahLst/>
          <a:cxnLst/>
          <a:rect l="0" t="0" r="0" b="0"/>
          <a:pathLst>
            <a:path>
              <a:moveTo>
                <a:pt x="1320139" y="4270382"/>
              </a:moveTo>
              <a:arcTo wR="2232695" hR="2232695" stAng="6847481" swAng="923510"/>
            </a:path>
          </a:pathLst>
        </a:custGeom>
        <a:noFill/>
        <a:ln w="6350" cap="flat" cmpd="sng" algn="ctr">
          <a:solidFill>
            <a:schemeClr val="accent5">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7CB4A935-BA9A-493F-A351-FF08F080721D}">
      <dsp:nvSpPr>
        <dsp:cNvPr id="0" name=""/>
        <dsp:cNvSpPr/>
      </dsp:nvSpPr>
      <dsp:spPr>
        <a:xfrm>
          <a:off x="1401171" y="3351663"/>
          <a:ext cx="1458515" cy="948035"/>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Fronto</a:t>
          </a:r>
          <a:r>
            <a:rPr lang="en-US" sz="2400" kern="1200" dirty="0"/>
            <a:t>-parietal</a:t>
          </a:r>
        </a:p>
      </dsp:txBody>
      <dsp:txXfrm>
        <a:off x="1447450" y="3397942"/>
        <a:ext cx="1365957" cy="855477"/>
      </dsp:txXfrm>
    </dsp:sp>
    <dsp:sp modelId="{A9345FDB-DFCC-41F8-B0E1-68D5EF10B215}">
      <dsp:nvSpPr>
        <dsp:cNvPr id="0" name=""/>
        <dsp:cNvSpPr/>
      </dsp:nvSpPr>
      <dsp:spPr>
        <a:xfrm>
          <a:off x="1831304" y="476638"/>
          <a:ext cx="4465390" cy="4465390"/>
        </a:xfrm>
        <a:custGeom>
          <a:avLst/>
          <a:gdLst/>
          <a:ahLst/>
          <a:cxnLst/>
          <a:rect l="0" t="0" r="0" b="0"/>
          <a:pathLst>
            <a:path>
              <a:moveTo>
                <a:pt x="34780" y="2625249"/>
              </a:moveTo>
              <a:arcTo wR="2232695" hR="2232695" stAng="10192414" swAng="1215173"/>
            </a:path>
          </a:pathLst>
        </a:custGeom>
        <a:noFill/>
        <a:ln w="6350" cap="flat" cmpd="sng" algn="ctr">
          <a:solidFill>
            <a:schemeClr val="accent6">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BD5FBCFF-9A78-4036-A583-61D9E4304F7C}">
      <dsp:nvSpPr>
        <dsp:cNvPr id="0" name=""/>
        <dsp:cNvSpPr/>
      </dsp:nvSpPr>
      <dsp:spPr>
        <a:xfrm>
          <a:off x="1401171" y="1118968"/>
          <a:ext cx="1458515" cy="948035"/>
        </a:xfrm>
        <a:prstGeom prst="roundRect">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Lateral visual</a:t>
          </a:r>
          <a:endParaRPr lang="en-US" sz="2400" kern="1200" dirty="0"/>
        </a:p>
      </dsp:txBody>
      <dsp:txXfrm>
        <a:off x="1447450" y="1165247"/>
        <a:ext cx="1365957" cy="855477"/>
      </dsp:txXfrm>
    </dsp:sp>
    <dsp:sp modelId="{7EE2F4EF-B2E8-460B-938A-E41F8E26441C}">
      <dsp:nvSpPr>
        <dsp:cNvPr id="0" name=""/>
        <dsp:cNvSpPr/>
      </dsp:nvSpPr>
      <dsp:spPr>
        <a:xfrm>
          <a:off x="1831304" y="476638"/>
          <a:ext cx="4465390" cy="4465390"/>
        </a:xfrm>
        <a:custGeom>
          <a:avLst/>
          <a:gdLst/>
          <a:ahLst/>
          <a:cxnLst/>
          <a:rect l="0" t="0" r="0" b="0"/>
          <a:pathLst>
            <a:path>
              <a:moveTo>
                <a:pt x="812029" y="510302"/>
              </a:moveTo>
              <a:arcTo wR="2232695" hR="2232695" stAng="13829009" swAng="923510"/>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ECE70-FACF-4EB8-80B8-14DC7682577A}">
      <dsp:nvSpPr>
        <dsp:cNvPr id="0" name=""/>
        <dsp:cNvSpPr/>
      </dsp:nvSpPr>
      <dsp:spPr>
        <a:xfrm>
          <a:off x="0" y="718"/>
          <a:ext cx="651360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7AFBA9-0568-4D3D-95B2-CA75C674A9C6}">
      <dsp:nvSpPr>
        <dsp:cNvPr id="0" name=""/>
        <dsp:cNvSpPr/>
      </dsp:nvSpPr>
      <dsp:spPr>
        <a:xfrm>
          <a:off x="0" y="718"/>
          <a:ext cx="65136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t>1. Coach don't command. </a:t>
          </a:r>
          <a:endParaRPr lang="en-US" sz="3000" kern="1200" dirty="0"/>
        </a:p>
      </dsp:txBody>
      <dsp:txXfrm>
        <a:off x="0" y="718"/>
        <a:ext cx="6513603" cy="653776"/>
      </dsp:txXfrm>
    </dsp:sp>
    <dsp:sp modelId="{B7B363DF-85B6-45DF-8410-A2C0E4EC743C}">
      <dsp:nvSpPr>
        <dsp:cNvPr id="0" name=""/>
        <dsp:cNvSpPr/>
      </dsp:nvSpPr>
      <dsp:spPr>
        <a:xfrm>
          <a:off x="0" y="654495"/>
          <a:ext cx="6513603" cy="0"/>
        </a:xfrm>
        <a:prstGeom prst="line">
          <a:avLst/>
        </a:prstGeom>
        <a:solidFill>
          <a:schemeClr val="accent5">
            <a:hueOff val="-844818"/>
            <a:satOff val="-2177"/>
            <a:lumOff val="-1471"/>
            <a:alphaOff val="0"/>
          </a:schemeClr>
        </a:solidFill>
        <a:ln w="12700" cap="flat" cmpd="sng" algn="ctr">
          <a:solidFill>
            <a:schemeClr val="accent5">
              <a:hueOff val="-844818"/>
              <a:satOff val="-2177"/>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701BAB-780E-45FF-BBED-FD7AD2F6345A}">
      <dsp:nvSpPr>
        <dsp:cNvPr id="0" name=""/>
        <dsp:cNvSpPr/>
      </dsp:nvSpPr>
      <dsp:spPr>
        <a:xfrm>
          <a:off x="0" y="654495"/>
          <a:ext cx="65136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a:t>2. Tell the truth. </a:t>
          </a:r>
          <a:endParaRPr lang="en-US" sz="3000" kern="1200"/>
        </a:p>
      </dsp:txBody>
      <dsp:txXfrm>
        <a:off x="0" y="654495"/>
        <a:ext cx="6513603" cy="653776"/>
      </dsp:txXfrm>
    </dsp:sp>
    <dsp:sp modelId="{3CA9CE9E-074D-4F63-A17E-A27893049D15}">
      <dsp:nvSpPr>
        <dsp:cNvPr id="0" name=""/>
        <dsp:cNvSpPr/>
      </dsp:nvSpPr>
      <dsp:spPr>
        <a:xfrm>
          <a:off x="0" y="1308271"/>
          <a:ext cx="6513603" cy="0"/>
        </a:xfrm>
        <a:prstGeom prst="line">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09A245-E6B7-4770-A589-6B1C3A262D57}">
      <dsp:nvSpPr>
        <dsp:cNvPr id="0" name=""/>
        <dsp:cNvSpPr/>
      </dsp:nvSpPr>
      <dsp:spPr>
        <a:xfrm>
          <a:off x="0" y="1308271"/>
          <a:ext cx="65136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a:t>3. Follow through. </a:t>
          </a:r>
          <a:endParaRPr lang="en-US" sz="3000" kern="1200"/>
        </a:p>
      </dsp:txBody>
      <dsp:txXfrm>
        <a:off x="0" y="1308271"/>
        <a:ext cx="6513603" cy="653776"/>
      </dsp:txXfrm>
    </dsp:sp>
    <dsp:sp modelId="{F18BACAD-9D3F-45ED-985A-B9B033AFF166}">
      <dsp:nvSpPr>
        <dsp:cNvPr id="0" name=""/>
        <dsp:cNvSpPr/>
      </dsp:nvSpPr>
      <dsp:spPr>
        <a:xfrm>
          <a:off x="0" y="1962048"/>
          <a:ext cx="6513603" cy="0"/>
        </a:xfrm>
        <a:prstGeom prst="line">
          <a:avLst/>
        </a:prstGeom>
        <a:solidFill>
          <a:schemeClr val="accent5">
            <a:hueOff val="-2534453"/>
            <a:satOff val="-6532"/>
            <a:lumOff val="-4412"/>
            <a:alphaOff val="0"/>
          </a:schemeClr>
        </a:solidFill>
        <a:ln w="12700" cap="flat" cmpd="sng" algn="ctr">
          <a:solidFill>
            <a:schemeClr val="accent5">
              <a:hueOff val="-2534453"/>
              <a:satOff val="-6532"/>
              <a:lumOff val="-4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34295C-6EF9-47BD-A526-7D9F4E871679}">
      <dsp:nvSpPr>
        <dsp:cNvPr id="0" name=""/>
        <dsp:cNvSpPr/>
      </dsp:nvSpPr>
      <dsp:spPr>
        <a:xfrm>
          <a:off x="0" y="1962048"/>
          <a:ext cx="65136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a:t>4. Take blame but give credit. </a:t>
          </a:r>
          <a:endParaRPr lang="en-US" sz="3000" kern="1200"/>
        </a:p>
      </dsp:txBody>
      <dsp:txXfrm>
        <a:off x="0" y="1962048"/>
        <a:ext cx="6513603" cy="653776"/>
      </dsp:txXfrm>
    </dsp:sp>
    <dsp:sp modelId="{78F2F2DB-5E6C-49D1-8763-AB92E434CA23}">
      <dsp:nvSpPr>
        <dsp:cNvPr id="0" name=""/>
        <dsp:cNvSpPr/>
      </dsp:nvSpPr>
      <dsp:spPr>
        <a:xfrm>
          <a:off x="0" y="2615824"/>
          <a:ext cx="6513603"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FFB659-FCA4-4D20-8275-5FBE89B49F4B}">
      <dsp:nvSpPr>
        <dsp:cNvPr id="0" name=""/>
        <dsp:cNvSpPr/>
      </dsp:nvSpPr>
      <dsp:spPr>
        <a:xfrm>
          <a:off x="0" y="2615824"/>
          <a:ext cx="65136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a:t>5. Don't badmouth. </a:t>
          </a:r>
          <a:endParaRPr lang="en-US" sz="3000" kern="1200"/>
        </a:p>
      </dsp:txBody>
      <dsp:txXfrm>
        <a:off x="0" y="2615824"/>
        <a:ext cx="6513603" cy="653776"/>
      </dsp:txXfrm>
    </dsp:sp>
    <dsp:sp modelId="{18A7D427-5C20-4F9C-8204-64B91BB75462}">
      <dsp:nvSpPr>
        <dsp:cNvPr id="0" name=""/>
        <dsp:cNvSpPr/>
      </dsp:nvSpPr>
      <dsp:spPr>
        <a:xfrm>
          <a:off x="0" y="3269601"/>
          <a:ext cx="6513603" cy="0"/>
        </a:xfrm>
        <a:prstGeom prst="line">
          <a:avLst/>
        </a:prstGeom>
        <a:solidFill>
          <a:schemeClr val="accent5">
            <a:hueOff val="-4224089"/>
            <a:satOff val="-10887"/>
            <a:lumOff val="-7353"/>
            <a:alphaOff val="0"/>
          </a:schemeClr>
        </a:solidFill>
        <a:ln w="12700" cap="flat" cmpd="sng" algn="ctr">
          <a:solidFill>
            <a:schemeClr val="accent5">
              <a:hueOff val="-4224089"/>
              <a:satOff val="-10887"/>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6F5E74-EFB7-46E8-917A-E78DB79A80EE}">
      <dsp:nvSpPr>
        <dsp:cNvPr id="0" name=""/>
        <dsp:cNvSpPr/>
      </dsp:nvSpPr>
      <dsp:spPr>
        <a:xfrm>
          <a:off x="0" y="3269601"/>
          <a:ext cx="65136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a:t>6. Walk the talk. </a:t>
          </a:r>
          <a:endParaRPr lang="en-US" sz="3000" kern="1200"/>
        </a:p>
      </dsp:txBody>
      <dsp:txXfrm>
        <a:off x="0" y="3269601"/>
        <a:ext cx="6513603" cy="653776"/>
      </dsp:txXfrm>
    </dsp:sp>
    <dsp:sp modelId="{F0D1C0AA-EAF2-41CC-A09F-F4FD4305BECC}">
      <dsp:nvSpPr>
        <dsp:cNvPr id="0" name=""/>
        <dsp:cNvSpPr/>
      </dsp:nvSpPr>
      <dsp:spPr>
        <a:xfrm>
          <a:off x="0" y="3923377"/>
          <a:ext cx="6513603" cy="0"/>
        </a:xfrm>
        <a:prstGeom prst="line">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73DCE0-879E-48F1-9CD6-DA51260EE15D}">
      <dsp:nvSpPr>
        <dsp:cNvPr id="0" name=""/>
        <dsp:cNvSpPr/>
      </dsp:nvSpPr>
      <dsp:spPr>
        <a:xfrm>
          <a:off x="0" y="3923377"/>
          <a:ext cx="65136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t>7. Listen more and talk less. </a:t>
          </a:r>
          <a:endParaRPr lang="en-US" sz="3000" kern="1200" dirty="0"/>
        </a:p>
      </dsp:txBody>
      <dsp:txXfrm>
        <a:off x="0" y="3923377"/>
        <a:ext cx="6513603" cy="653776"/>
      </dsp:txXfrm>
    </dsp:sp>
    <dsp:sp modelId="{5F0F069F-C38A-4455-BA5D-4B592AD2A22B}">
      <dsp:nvSpPr>
        <dsp:cNvPr id="0" name=""/>
        <dsp:cNvSpPr/>
      </dsp:nvSpPr>
      <dsp:spPr>
        <a:xfrm>
          <a:off x="0" y="4577154"/>
          <a:ext cx="6513603" cy="0"/>
        </a:xfrm>
        <a:prstGeom prst="line">
          <a:avLst/>
        </a:prstGeom>
        <a:solidFill>
          <a:schemeClr val="accent5">
            <a:hueOff val="-5913725"/>
            <a:satOff val="-15242"/>
            <a:lumOff val="-10294"/>
            <a:alphaOff val="0"/>
          </a:schemeClr>
        </a:solidFill>
        <a:ln w="12700" cap="flat" cmpd="sng" algn="ctr">
          <a:solidFill>
            <a:schemeClr val="accent5">
              <a:hueOff val="-5913725"/>
              <a:satOff val="-15242"/>
              <a:lumOff val="-10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DF1F2E-05A3-4BB2-951D-92373335C8CB}">
      <dsp:nvSpPr>
        <dsp:cNvPr id="0" name=""/>
        <dsp:cNvSpPr/>
      </dsp:nvSpPr>
      <dsp:spPr>
        <a:xfrm>
          <a:off x="0" y="4577154"/>
          <a:ext cx="65136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a:t>8. Admit when you're wrong. </a:t>
          </a:r>
          <a:endParaRPr lang="en-US" sz="3000" kern="1200"/>
        </a:p>
      </dsp:txBody>
      <dsp:txXfrm>
        <a:off x="0" y="4577154"/>
        <a:ext cx="6513603" cy="653776"/>
      </dsp:txXfrm>
    </dsp:sp>
    <dsp:sp modelId="{8F6C6AF9-F388-462E-93D4-33DEA624798B}">
      <dsp:nvSpPr>
        <dsp:cNvPr id="0" name=""/>
        <dsp:cNvSpPr/>
      </dsp:nvSpPr>
      <dsp:spPr>
        <a:xfrm>
          <a:off x="0" y="5230930"/>
          <a:ext cx="6513603"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539D67-7927-4DC9-B0FA-080528688E92}">
      <dsp:nvSpPr>
        <dsp:cNvPr id="0" name=""/>
        <dsp:cNvSpPr/>
      </dsp:nvSpPr>
      <dsp:spPr>
        <a:xfrm>
          <a:off x="0" y="5230930"/>
          <a:ext cx="65136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a:t>9. Make employee success your #1 job.</a:t>
          </a:r>
          <a:endParaRPr lang="en-US" sz="3000" kern="1200"/>
        </a:p>
      </dsp:txBody>
      <dsp:txXfrm>
        <a:off x="0" y="5230930"/>
        <a:ext cx="6513603" cy="6537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59CF6-EC6A-4611-8DD5-A4AAFE7ACEEC}">
      <dsp:nvSpPr>
        <dsp:cNvPr id="0" name=""/>
        <dsp:cNvSpPr/>
      </dsp:nvSpPr>
      <dsp:spPr>
        <a:xfrm>
          <a:off x="0" y="65595"/>
          <a:ext cx="6513603" cy="16222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Nothing excites the brain quite like money.</a:t>
          </a:r>
        </a:p>
      </dsp:txBody>
      <dsp:txXfrm>
        <a:off x="79193" y="144788"/>
        <a:ext cx="6355217" cy="1463892"/>
      </dsp:txXfrm>
    </dsp:sp>
    <dsp:sp modelId="{1691C8A1-0DFD-46DC-9213-6653D8E790F1}">
      <dsp:nvSpPr>
        <dsp:cNvPr id="0" name=""/>
        <dsp:cNvSpPr/>
      </dsp:nvSpPr>
      <dsp:spPr>
        <a:xfrm>
          <a:off x="0" y="1771393"/>
          <a:ext cx="6513603" cy="162227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Nucleus </a:t>
          </a:r>
          <a:r>
            <a:rPr lang="en-US" sz="2900" kern="1200" dirty="0" err="1"/>
            <a:t>accumbens</a:t>
          </a:r>
          <a:endParaRPr lang="en-US" sz="2900" kern="1200" dirty="0"/>
        </a:p>
      </dsp:txBody>
      <dsp:txXfrm>
        <a:off x="79193" y="1850586"/>
        <a:ext cx="6355217" cy="1463892"/>
      </dsp:txXfrm>
    </dsp:sp>
    <dsp:sp modelId="{C4305530-69A5-4B36-B7E0-DCA7C6B5296F}">
      <dsp:nvSpPr>
        <dsp:cNvPr id="0" name=""/>
        <dsp:cNvSpPr/>
      </dsp:nvSpPr>
      <dsp:spPr>
        <a:xfrm>
          <a:off x="0" y="3477192"/>
          <a:ext cx="6513603" cy="162227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Researchers compared the brain scans of people who were about to make money with drug addicts high on cocaine. </a:t>
          </a:r>
        </a:p>
      </dsp:txBody>
      <dsp:txXfrm>
        <a:off x="79193" y="3556385"/>
        <a:ext cx="6355217" cy="1463892"/>
      </dsp:txXfrm>
    </dsp:sp>
    <dsp:sp modelId="{6BC01547-CA67-40D3-A262-463B07336EA9}">
      <dsp:nvSpPr>
        <dsp:cNvPr id="0" name=""/>
        <dsp:cNvSpPr/>
      </dsp:nvSpPr>
      <dsp:spPr>
        <a:xfrm>
          <a:off x="0" y="5099470"/>
          <a:ext cx="6513603" cy="72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The results were startling: the brain scans were nearly identical.</a:t>
          </a:r>
        </a:p>
      </dsp:txBody>
      <dsp:txXfrm>
        <a:off x="0" y="5099470"/>
        <a:ext cx="6513603" cy="72035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59CF6-EC6A-4611-8DD5-A4AAFE7ACEEC}">
      <dsp:nvSpPr>
        <dsp:cNvPr id="0" name=""/>
        <dsp:cNvSpPr/>
      </dsp:nvSpPr>
      <dsp:spPr>
        <a:xfrm>
          <a:off x="0" y="65595"/>
          <a:ext cx="6513603" cy="16222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Nothing excites the brain quite like money.</a:t>
          </a:r>
        </a:p>
      </dsp:txBody>
      <dsp:txXfrm>
        <a:off x="79193" y="144788"/>
        <a:ext cx="6355217" cy="1463892"/>
      </dsp:txXfrm>
    </dsp:sp>
    <dsp:sp modelId="{1691C8A1-0DFD-46DC-9213-6653D8E790F1}">
      <dsp:nvSpPr>
        <dsp:cNvPr id="0" name=""/>
        <dsp:cNvSpPr/>
      </dsp:nvSpPr>
      <dsp:spPr>
        <a:xfrm>
          <a:off x="0" y="1771393"/>
          <a:ext cx="6513603" cy="162227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Nucleus </a:t>
          </a:r>
          <a:r>
            <a:rPr lang="en-US" sz="2900" kern="1200" dirty="0" err="1"/>
            <a:t>accumbens</a:t>
          </a:r>
          <a:endParaRPr lang="en-US" sz="2900" kern="1200" dirty="0"/>
        </a:p>
      </dsp:txBody>
      <dsp:txXfrm>
        <a:off x="79193" y="1850586"/>
        <a:ext cx="6355217" cy="1463892"/>
      </dsp:txXfrm>
    </dsp:sp>
    <dsp:sp modelId="{C4305530-69A5-4B36-B7E0-DCA7C6B5296F}">
      <dsp:nvSpPr>
        <dsp:cNvPr id="0" name=""/>
        <dsp:cNvSpPr/>
      </dsp:nvSpPr>
      <dsp:spPr>
        <a:xfrm>
          <a:off x="0" y="3477192"/>
          <a:ext cx="6513603" cy="162227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Researchers compared the brain scans of people who were about to make money with drug addicts high on cocaine. </a:t>
          </a:r>
        </a:p>
      </dsp:txBody>
      <dsp:txXfrm>
        <a:off x="79193" y="3556385"/>
        <a:ext cx="6355217" cy="1463892"/>
      </dsp:txXfrm>
    </dsp:sp>
    <dsp:sp modelId="{6BC01547-CA67-40D3-A262-463B07336EA9}">
      <dsp:nvSpPr>
        <dsp:cNvPr id="0" name=""/>
        <dsp:cNvSpPr/>
      </dsp:nvSpPr>
      <dsp:spPr>
        <a:xfrm>
          <a:off x="0" y="5099470"/>
          <a:ext cx="6513603" cy="72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The results were startling: the brain scans were nearly identical.</a:t>
          </a:r>
        </a:p>
      </dsp:txBody>
      <dsp:txXfrm>
        <a:off x="0" y="5099470"/>
        <a:ext cx="6513603" cy="720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128AB-2BBD-4968-BFB0-EF4C611A45AD}">
      <dsp:nvSpPr>
        <dsp:cNvPr id="0" name=""/>
        <dsp:cNvSpPr/>
      </dsp:nvSpPr>
      <dsp:spPr>
        <a:xfrm>
          <a:off x="0" y="773870"/>
          <a:ext cx="6513603" cy="7915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Don’t permit innovation – expect it </a:t>
          </a:r>
        </a:p>
      </dsp:txBody>
      <dsp:txXfrm>
        <a:off x="38638" y="812508"/>
        <a:ext cx="6436327" cy="714229"/>
      </dsp:txXfrm>
    </dsp:sp>
    <dsp:sp modelId="{25104FF5-977C-43E1-AA38-41CEE1CA51E2}">
      <dsp:nvSpPr>
        <dsp:cNvPr id="0" name=""/>
        <dsp:cNvSpPr/>
      </dsp:nvSpPr>
      <dsp:spPr>
        <a:xfrm>
          <a:off x="0" y="1660415"/>
          <a:ext cx="6513603" cy="79150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Experiment, don’t overburden</a:t>
          </a:r>
        </a:p>
      </dsp:txBody>
      <dsp:txXfrm>
        <a:off x="38638" y="1699053"/>
        <a:ext cx="6436327" cy="714229"/>
      </dsp:txXfrm>
    </dsp:sp>
    <dsp:sp modelId="{1B37F6E6-5491-4A7E-838D-F997B62D80B5}">
      <dsp:nvSpPr>
        <dsp:cNvPr id="0" name=""/>
        <dsp:cNvSpPr/>
      </dsp:nvSpPr>
      <dsp:spPr>
        <a:xfrm>
          <a:off x="0" y="2546960"/>
          <a:ext cx="6513603" cy="79150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Celebrate creativity </a:t>
          </a:r>
        </a:p>
      </dsp:txBody>
      <dsp:txXfrm>
        <a:off x="38638" y="2585598"/>
        <a:ext cx="6436327" cy="714229"/>
      </dsp:txXfrm>
    </dsp:sp>
    <dsp:sp modelId="{9DF52D65-D4CE-4C28-9242-70A596A3C769}">
      <dsp:nvSpPr>
        <dsp:cNvPr id="0" name=""/>
        <dsp:cNvSpPr/>
      </dsp:nvSpPr>
      <dsp:spPr>
        <a:xfrm>
          <a:off x="0" y="3433505"/>
          <a:ext cx="6513603" cy="79150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Campaign for innovation </a:t>
          </a:r>
        </a:p>
      </dsp:txBody>
      <dsp:txXfrm>
        <a:off x="38638" y="3472143"/>
        <a:ext cx="6436327" cy="714229"/>
      </dsp:txXfrm>
    </dsp:sp>
    <dsp:sp modelId="{53AA229C-F955-4C54-B945-41A484BBC9E6}">
      <dsp:nvSpPr>
        <dsp:cNvPr id="0" name=""/>
        <dsp:cNvSpPr/>
      </dsp:nvSpPr>
      <dsp:spPr>
        <a:xfrm>
          <a:off x="0" y="4320050"/>
          <a:ext cx="6513603" cy="79150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Commit and continue</a:t>
          </a:r>
        </a:p>
      </dsp:txBody>
      <dsp:txXfrm>
        <a:off x="38638" y="4358688"/>
        <a:ext cx="6436327" cy="7142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63237-B734-4915-9A66-A47A50F2EBE3}">
      <dsp:nvSpPr>
        <dsp:cNvPr id="0" name=""/>
        <dsp:cNvSpPr/>
      </dsp:nvSpPr>
      <dsp:spPr>
        <a:xfrm>
          <a:off x="0" y="190963"/>
          <a:ext cx="6513603" cy="17842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Creative collaboration harnesses the power of diverse perspectives and creativity to develop innovative solutions. The goal of this type of teamwork is to come up with new ideas.</a:t>
          </a:r>
        </a:p>
      </dsp:txBody>
      <dsp:txXfrm>
        <a:off x="87100" y="278063"/>
        <a:ext cx="6339403" cy="1610050"/>
      </dsp:txXfrm>
    </dsp:sp>
    <dsp:sp modelId="{B6C79554-E907-4101-9EBB-C23F8A1C11A0}">
      <dsp:nvSpPr>
        <dsp:cNvPr id="0" name=""/>
        <dsp:cNvSpPr/>
      </dsp:nvSpPr>
      <dsp:spPr>
        <a:xfrm>
          <a:off x="0" y="2047213"/>
          <a:ext cx="6513603" cy="17842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There are two main modes of thinking in the creative collaboration process: divergence and convergence. </a:t>
          </a:r>
        </a:p>
      </dsp:txBody>
      <dsp:txXfrm>
        <a:off x="87100" y="2134313"/>
        <a:ext cx="6339403" cy="1610050"/>
      </dsp:txXfrm>
    </dsp:sp>
    <dsp:sp modelId="{E2E04973-DE43-48AD-BDF1-DAD0EF8A3CC9}">
      <dsp:nvSpPr>
        <dsp:cNvPr id="0" name=""/>
        <dsp:cNvSpPr/>
      </dsp:nvSpPr>
      <dsp:spPr>
        <a:xfrm>
          <a:off x="0" y="3831463"/>
          <a:ext cx="6513603" cy="186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In </a:t>
          </a:r>
          <a:r>
            <a:rPr lang="en-US" sz="2000" b="1" kern="1200" dirty="0"/>
            <a:t>divergence</a:t>
          </a:r>
          <a:r>
            <a:rPr lang="en-US" sz="2000" kern="1200" dirty="0"/>
            <a:t>, teams go wide with ideas. </a:t>
          </a:r>
        </a:p>
        <a:p>
          <a:pPr marL="228600" lvl="1" indent="-228600" algn="l" defTabSz="889000">
            <a:lnSpc>
              <a:spcPct val="90000"/>
            </a:lnSpc>
            <a:spcBef>
              <a:spcPct val="0"/>
            </a:spcBef>
            <a:spcAft>
              <a:spcPct val="20000"/>
            </a:spcAft>
            <a:buChar char="•"/>
          </a:pPr>
          <a:r>
            <a:rPr lang="en-US" sz="2000" kern="1200" dirty="0"/>
            <a:t>In </a:t>
          </a:r>
          <a:r>
            <a:rPr lang="en-US" sz="2000" b="1" kern="1200" dirty="0"/>
            <a:t>convergence</a:t>
          </a:r>
          <a:r>
            <a:rPr lang="en-US" sz="2000" kern="1200" dirty="0"/>
            <a:t>, you narrow in on what’s most important. </a:t>
          </a:r>
        </a:p>
        <a:p>
          <a:pPr marL="228600" lvl="1" indent="-228600" algn="l" defTabSz="889000">
            <a:lnSpc>
              <a:spcPct val="90000"/>
            </a:lnSpc>
            <a:spcBef>
              <a:spcPct val="0"/>
            </a:spcBef>
            <a:spcAft>
              <a:spcPct val="20000"/>
            </a:spcAft>
            <a:buChar char="•"/>
          </a:pPr>
          <a:r>
            <a:rPr lang="en-US" sz="2000" kern="1200"/>
            <a:t>A common misconception is to think of these modes as linear—that you start broad and get increasingly more narrow with your focus.</a:t>
          </a:r>
        </a:p>
      </dsp:txBody>
      <dsp:txXfrm>
        <a:off x="0" y="3831463"/>
        <a:ext cx="6513603" cy="1863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1360B-A6CE-4E49-A87D-DDF8BACAA467}">
      <dsp:nvSpPr>
        <dsp:cNvPr id="0" name=""/>
        <dsp:cNvSpPr/>
      </dsp:nvSpPr>
      <dsp:spPr>
        <a:xfrm>
          <a:off x="0" y="186192"/>
          <a:ext cx="6513603" cy="6236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There are no dumb ideas.</a:t>
          </a:r>
        </a:p>
      </dsp:txBody>
      <dsp:txXfrm>
        <a:off x="30442" y="216634"/>
        <a:ext cx="6452719" cy="562726"/>
      </dsp:txXfrm>
    </dsp:sp>
    <dsp:sp modelId="{AAB28507-8EAC-4997-BB6A-E70462AE8A3D}">
      <dsp:nvSpPr>
        <dsp:cNvPr id="0" name=""/>
        <dsp:cNvSpPr/>
      </dsp:nvSpPr>
      <dsp:spPr>
        <a:xfrm>
          <a:off x="0" y="884682"/>
          <a:ext cx="6513603" cy="623610"/>
        </a:xfrm>
        <a:prstGeom prst="round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No negativity.</a:t>
          </a:r>
        </a:p>
      </dsp:txBody>
      <dsp:txXfrm>
        <a:off x="30442" y="915124"/>
        <a:ext cx="6452719" cy="562726"/>
      </dsp:txXfrm>
    </dsp:sp>
    <dsp:sp modelId="{1B7F5588-55B5-498A-979C-6154C6A5F282}">
      <dsp:nvSpPr>
        <dsp:cNvPr id="0" name=""/>
        <dsp:cNvSpPr/>
      </dsp:nvSpPr>
      <dsp:spPr>
        <a:xfrm>
          <a:off x="0" y="1583172"/>
          <a:ext cx="6513603" cy="623610"/>
        </a:xfrm>
        <a:prstGeom prst="round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Every person and every idea has equal worth.</a:t>
          </a:r>
        </a:p>
      </dsp:txBody>
      <dsp:txXfrm>
        <a:off x="30442" y="1613614"/>
        <a:ext cx="6452719" cy="562726"/>
      </dsp:txXfrm>
    </dsp:sp>
    <dsp:sp modelId="{51CE9469-A647-452E-A2C4-3A4F2783539A}">
      <dsp:nvSpPr>
        <dsp:cNvPr id="0" name=""/>
        <dsp:cNvSpPr/>
      </dsp:nvSpPr>
      <dsp:spPr>
        <a:xfrm>
          <a:off x="0" y="2281662"/>
          <a:ext cx="6513603" cy="623610"/>
        </a:xfrm>
        <a:prstGeom prst="round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Encourage wild and exaggerated ideas.</a:t>
          </a:r>
        </a:p>
      </dsp:txBody>
      <dsp:txXfrm>
        <a:off x="30442" y="2312104"/>
        <a:ext cx="6452719" cy="562726"/>
      </dsp:txXfrm>
    </dsp:sp>
    <dsp:sp modelId="{08C7976F-FBF8-42AD-B465-3C0430240DB0}">
      <dsp:nvSpPr>
        <dsp:cNvPr id="0" name=""/>
        <dsp:cNvSpPr/>
      </dsp:nvSpPr>
      <dsp:spPr>
        <a:xfrm>
          <a:off x="0" y="2980152"/>
          <a:ext cx="6513603" cy="623610"/>
        </a:xfrm>
        <a:prstGeom prst="round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Don’t criticize other people’s ideas.</a:t>
          </a:r>
        </a:p>
      </dsp:txBody>
      <dsp:txXfrm>
        <a:off x="30442" y="3010594"/>
        <a:ext cx="6452719" cy="562726"/>
      </dsp:txXfrm>
    </dsp:sp>
    <dsp:sp modelId="{B526F734-426C-45AA-B28A-08A1C67F501C}">
      <dsp:nvSpPr>
        <dsp:cNvPr id="0" name=""/>
        <dsp:cNvSpPr/>
      </dsp:nvSpPr>
      <dsp:spPr>
        <a:xfrm>
          <a:off x="0" y="3678643"/>
          <a:ext cx="6513603" cy="623610"/>
        </a:xfrm>
        <a:prstGeom prst="round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Build on other people’s ideas.</a:t>
          </a:r>
        </a:p>
      </dsp:txBody>
      <dsp:txXfrm>
        <a:off x="30442" y="3709085"/>
        <a:ext cx="6452719" cy="562726"/>
      </dsp:txXfrm>
    </dsp:sp>
    <dsp:sp modelId="{69D61F7B-0A89-4F65-8864-0BEBA52F46A8}">
      <dsp:nvSpPr>
        <dsp:cNvPr id="0" name=""/>
        <dsp:cNvSpPr/>
      </dsp:nvSpPr>
      <dsp:spPr>
        <a:xfrm>
          <a:off x="0" y="4377133"/>
          <a:ext cx="6513603" cy="623610"/>
        </a:xfrm>
        <a:prstGeom prst="round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Reverse the thought of “quality over quantity.”</a:t>
          </a:r>
        </a:p>
      </dsp:txBody>
      <dsp:txXfrm>
        <a:off x="30442" y="4407575"/>
        <a:ext cx="6452719" cy="562726"/>
      </dsp:txXfrm>
    </dsp:sp>
    <dsp:sp modelId="{A65CB84B-8DBC-4AFC-8FAF-A4E3E1245655}">
      <dsp:nvSpPr>
        <dsp:cNvPr id="0" name=""/>
        <dsp:cNvSpPr/>
      </dsp:nvSpPr>
      <dsp:spPr>
        <a:xfrm>
          <a:off x="0" y="5075622"/>
          <a:ext cx="6513603" cy="62361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Resist tangents like storytelling and joking.</a:t>
          </a:r>
        </a:p>
      </dsp:txBody>
      <dsp:txXfrm>
        <a:off x="30442" y="5106064"/>
        <a:ext cx="6452719" cy="5627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17905-FE83-4D1B-83D0-80247D31B4AE}">
      <dsp:nvSpPr>
        <dsp:cNvPr id="0" name=""/>
        <dsp:cNvSpPr/>
      </dsp:nvSpPr>
      <dsp:spPr>
        <a:xfrm rot="5400000">
          <a:off x="3941450" y="-1485190"/>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What can I do for others?</a:t>
          </a:r>
        </a:p>
        <a:p>
          <a:pPr marL="57150" lvl="1" indent="-57150" algn="l" defTabSz="355600">
            <a:lnSpc>
              <a:spcPct val="90000"/>
            </a:lnSpc>
            <a:spcBef>
              <a:spcPct val="0"/>
            </a:spcBef>
            <a:spcAft>
              <a:spcPct val="15000"/>
            </a:spcAft>
            <a:buChar char="•"/>
          </a:pPr>
          <a:r>
            <a:rPr lang="en-US" sz="800" kern="1200" dirty="0"/>
            <a:t>I inspire others to do their best.</a:t>
          </a:r>
        </a:p>
        <a:p>
          <a:pPr marL="57150" lvl="1" indent="-57150" algn="l" defTabSz="355600">
            <a:lnSpc>
              <a:spcPct val="90000"/>
            </a:lnSpc>
            <a:spcBef>
              <a:spcPct val="0"/>
            </a:spcBef>
            <a:spcAft>
              <a:spcPct val="15000"/>
            </a:spcAft>
            <a:buChar char="•"/>
          </a:pPr>
          <a:r>
            <a:rPr lang="en-US" sz="800" kern="1200" dirty="0"/>
            <a:t>I love working here.</a:t>
          </a:r>
        </a:p>
        <a:p>
          <a:pPr marL="57150" lvl="1" indent="-57150" algn="l" defTabSz="355600">
            <a:lnSpc>
              <a:spcPct val="90000"/>
            </a:lnSpc>
            <a:spcBef>
              <a:spcPct val="0"/>
            </a:spcBef>
            <a:spcAft>
              <a:spcPct val="15000"/>
            </a:spcAft>
            <a:buChar char="•"/>
          </a:pPr>
          <a:r>
            <a:rPr lang="en-US" sz="800" kern="1200" dirty="0"/>
            <a:t>I’m a high flyer.</a:t>
          </a:r>
        </a:p>
      </dsp:txBody>
      <dsp:txXfrm rot="-5400000">
        <a:off x="2335877" y="166345"/>
        <a:ext cx="4106710" cy="849602"/>
      </dsp:txXfrm>
    </dsp:sp>
    <dsp:sp modelId="{B561E941-8764-4E88-BE43-02B248F1D3EB}">
      <dsp:nvSpPr>
        <dsp:cNvPr id="0" name=""/>
        <dsp:cNvSpPr/>
      </dsp:nvSpPr>
      <dsp:spPr>
        <a:xfrm>
          <a:off x="0" y="2691"/>
          <a:ext cx="2335878" cy="1176908"/>
        </a:xfrm>
        <a:prstGeom prst="roundRect">
          <a:avLst/>
        </a:prstGeom>
        <a:solidFill>
          <a:srgbClr val="FF000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Highly Engaged</a:t>
          </a:r>
        </a:p>
      </dsp:txBody>
      <dsp:txXfrm>
        <a:off x="57452" y="60143"/>
        <a:ext cx="2220974" cy="1062004"/>
      </dsp:txXfrm>
    </dsp:sp>
    <dsp:sp modelId="{88292D9B-B33A-4C97-8404-D767D330BE19}">
      <dsp:nvSpPr>
        <dsp:cNvPr id="0" name=""/>
        <dsp:cNvSpPr/>
      </dsp:nvSpPr>
      <dsp:spPr>
        <a:xfrm rot="5400000">
          <a:off x="3941450" y="-249436"/>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I’m a vital part of the business.</a:t>
          </a:r>
        </a:p>
        <a:p>
          <a:pPr marL="57150" lvl="1" indent="-57150" algn="l" defTabSz="355600">
            <a:lnSpc>
              <a:spcPct val="90000"/>
            </a:lnSpc>
            <a:spcBef>
              <a:spcPct val="0"/>
            </a:spcBef>
            <a:spcAft>
              <a:spcPct val="15000"/>
            </a:spcAft>
            <a:buChar char="•"/>
          </a:pPr>
          <a:r>
            <a:rPr lang="en-US" sz="800" kern="1200" dirty="0"/>
            <a:t>I feel important at work.</a:t>
          </a:r>
        </a:p>
        <a:p>
          <a:pPr marL="57150" lvl="1" indent="-57150" algn="l" defTabSz="355600">
            <a:lnSpc>
              <a:spcPct val="90000"/>
            </a:lnSpc>
            <a:spcBef>
              <a:spcPct val="0"/>
            </a:spcBef>
            <a:spcAft>
              <a:spcPct val="15000"/>
            </a:spcAft>
            <a:buChar char="•"/>
          </a:pPr>
          <a:r>
            <a:rPr lang="en-US" sz="800" kern="1200" dirty="0"/>
            <a:t>I’m really busy and very likely highly stressed.</a:t>
          </a:r>
        </a:p>
        <a:p>
          <a:pPr marL="57150" lvl="1" indent="-57150" algn="l" defTabSz="355600">
            <a:lnSpc>
              <a:spcPct val="90000"/>
            </a:lnSpc>
            <a:spcBef>
              <a:spcPct val="0"/>
            </a:spcBef>
            <a:spcAft>
              <a:spcPct val="15000"/>
            </a:spcAft>
            <a:buChar char="•"/>
          </a:pPr>
          <a:r>
            <a:rPr lang="en-US" sz="800" kern="1200" dirty="0"/>
            <a:t>I’m an achiever.</a:t>
          </a:r>
        </a:p>
        <a:p>
          <a:pPr marL="57150" lvl="1" indent="-57150" algn="l" defTabSz="355600">
            <a:lnSpc>
              <a:spcPct val="90000"/>
            </a:lnSpc>
            <a:spcBef>
              <a:spcPct val="0"/>
            </a:spcBef>
            <a:spcAft>
              <a:spcPct val="15000"/>
            </a:spcAft>
            <a:buChar char="•"/>
          </a:pPr>
          <a:r>
            <a:rPr lang="en-US" sz="800" kern="1200" dirty="0"/>
            <a:t>I’ll leave if something much better comes along.</a:t>
          </a:r>
        </a:p>
      </dsp:txBody>
      <dsp:txXfrm rot="-5400000">
        <a:off x="2335877" y="1402099"/>
        <a:ext cx="4106710" cy="849602"/>
      </dsp:txXfrm>
    </dsp:sp>
    <dsp:sp modelId="{3A9D899A-1567-40D9-93BE-F287DEB0DF63}">
      <dsp:nvSpPr>
        <dsp:cNvPr id="0" name=""/>
        <dsp:cNvSpPr/>
      </dsp:nvSpPr>
      <dsp:spPr>
        <a:xfrm>
          <a:off x="0" y="1238445"/>
          <a:ext cx="2335878" cy="1176908"/>
        </a:xfrm>
        <a:prstGeom prst="roundRect">
          <a:avLst/>
        </a:prstGeom>
        <a:solidFill>
          <a:srgbClr val="C5439D"/>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Engaged</a:t>
          </a:r>
        </a:p>
      </dsp:txBody>
      <dsp:txXfrm>
        <a:off x="57452" y="1295897"/>
        <a:ext cx="2220974" cy="1062004"/>
      </dsp:txXfrm>
    </dsp:sp>
    <dsp:sp modelId="{B92F7691-C8F3-4DB0-A886-9E9A3BFF0369}">
      <dsp:nvSpPr>
        <dsp:cNvPr id="0" name=""/>
        <dsp:cNvSpPr/>
      </dsp:nvSpPr>
      <dsp:spPr>
        <a:xfrm rot="5400000">
          <a:off x="3941450" y="986317"/>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 know I’m part of something bigger.</a:t>
          </a:r>
        </a:p>
        <a:p>
          <a:pPr marL="57150" lvl="1" indent="-57150" algn="l" defTabSz="355600">
            <a:lnSpc>
              <a:spcPct val="90000"/>
            </a:lnSpc>
            <a:spcBef>
              <a:spcPct val="0"/>
            </a:spcBef>
            <a:spcAft>
              <a:spcPct val="15000"/>
            </a:spcAft>
            <a:buChar char="•"/>
          </a:pPr>
          <a:r>
            <a:rPr lang="en-US" sz="800" kern="1200" dirty="0"/>
            <a:t>I’m almost engaged but there are times when I’m not.</a:t>
          </a:r>
        </a:p>
        <a:p>
          <a:pPr marL="57150" lvl="1" indent="-57150" algn="l" defTabSz="355600">
            <a:lnSpc>
              <a:spcPct val="90000"/>
            </a:lnSpc>
            <a:spcBef>
              <a:spcPct val="0"/>
            </a:spcBef>
            <a:spcAft>
              <a:spcPct val="15000"/>
            </a:spcAft>
            <a:buChar char="•"/>
          </a:pPr>
          <a:r>
            <a:rPr lang="en-US" sz="800" kern="1200" dirty="0"/>
            <a:t>I’m proud to work here but I wouldn’t shout it from the rooftops.</a:t>
          </a:r>
        </a:p>
        <a:p>
          <a:pPr marL="57150" lvl="1" indent="-57150" algn="l" defTabSz="355600">
            <a:lnSpc>
              <a:spcPct val="90000"/>
            </a:lnSpc>
            <a:spcBef>
              <a:spcPct val="0"/>
            </a:spcBef>
            <a:spcAft>
              <a:spcPct val="15000"/>
            </a:spcAft>
            <a:buChar char="•"/>
          </a:pPr>
          <a:r>
            <a:rPr lang="en-US" sz="800" kern="1200" dirty="0"/>
            <a:t>I might leave if I’m tempted.</a:t>
          </a:r>
        </a:p>
        <a:p>
          <a:pPr marL="57150" lvl="1" indent="-57150" algn="l" defTabSz="355600">
            <a:lnSpc>
              <a:spcPct val="90000"/>
            </a:lnSpc>
            <a:spcBef>
              <a:spcPct val="0"/>
            </a:spcBef>
            <a:spcAft>
              <a:spcPct val="15000"/>
            </a:spcAft>
            <a:buChar char="•"/>
          </a:pPr>
          <a:r>
            <a:rPr lang="en-US" sz="800" kern="1200" dirty="0"/>
            <a:t>There are no career development prospects here.</a:t>
          </a:r>
        </a:p>
      </dsp:txBody>
      <dsp:txXfrm rot="-5400000">
        <a:off x="2335877" y="2637852"/>
        <a:ext cx="4106710" cy="849602"/>
      </dsp:txXfrm>
    </dsp:sp>
    <dsp:sp modelId="{ABCCFFCE-B9DD-4AA1-9B6C-D8C46623274C}">
      <dsp:nvSpPr>
        <dsp:cNvPr id="0" name=""/>
        <dsp:cNvSpPr/>
      </dsp:nvSpPr>
      <dsp:spPr>
        <a:xfrm>
          <a:off x="0" y="2474199"/>
          <a:ext cx="2335878" cy="1176908"/>
        </a:xfrm>
        <a:prstGeom prst="roundRect">
          <a:avLst/>
        </a:prstGeom>
        <a:solidFill>
          <a:schemeClr val="accent4">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Almost Engaged</a:t>
          </a:r>
        </a:p>
      </dsp:txBody>
      <dsp:txXfrm>
        <a:off x="57452" y="2531651"/>
        <a:ext cx="2220974" cy="1062004"/>
      </dsp:txXfrm>
    </dsp:sp>
    <dsp:sp modelId="{53F7ACEA-1446-467F-AC0B-7F926DC66273}">
      <dsp:nvSpPr>
        <dsp:cNvPr id="0" name=""/>
        <dsp:cNvSpPr/>
      </dsp:nvSpPr>
      <dsp:spPr>
        <a:xfrm rot="5400000">
          <a:off x="3941450" y="2222071"/>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I’m interested in overtime.</a:t>
          </a:r>
        </a:p>
        <a:p>
          <a:pPr marL="57150" lvl="1" indent="-57150" algn="l" defTabSz="355600">
            <a:lnSpc>
              <a:spcPct val="90000"/>
            </a:lnSpc>
            <a:spcBef>
              <a:spcPct val="0"/>
            </a:spcBef>
            <a:spcAft>
              <a:spcPct val="15000"/>
            </a:spcAft>
            <a:buChar char="•"/>
          </a:pPr>
          <a:r>
            <a:rPr lang="en-US" sz="800" kern="1200" dirty="0"/>
            <a:t>I have more sick days than I should.</a:t>
          </a:r>
        </a:p>
        <a:p>
          <a:pPr marL="57150" lvl="1" indent="-57150" algn="l" defTabSz="355600">
            <a:lnSpc>
              <a:spcPct val="90000"/>
            </a:lnSpc>
            <a:spcBef>
              <a:spcPct val="0"/>
            </a:spcBef>
            <a:spcAft>
              <a:spcPct val="15000"/>
            </a:spcAft>
            <a:buChar char="•"/>
          </a:pPr>
          <a:r>
            <a:rPr lang="en-US" sz="800" kern="1200" dirty="0"/>
            <a:t>I have poor working conditions.</a:t>
          </a:r>
        </a:p>
        <a:p>
          <a:pPr marL="57150" lvl="1" indent="-57150" algn="l" defTabSz="355600">
            <a:lnSpc>
              <a:spcPct val="90000"/>
            </a:lnSpc>
            <a:spcBef>
              <a:spcPct val="0"/>
            </a:spcBef>
            <a:spcAft>
              <a:spcPct val="15000"/>
            </a:spcAft>
            <a:buChar char="•"/>
          </a:pPr>
          <a:r>
            <a:rPr lang="en-US" sz="800" kern="1200" dirty="0"/>
            <a:t>I don’t like my manager or my team.</a:t>
          </a:r>
        </a:p>
        <a:p>
          <a:pPr marL="57150" lvl="1" indent="-57150" algn="l" defTabSz="355600">
            <a:lnSpc>
              <a:spcPct val="90000"/>
            </a:lnSpc>
            <a:spcBef>
              <a:spcPct val="0"/>
            </a:spcBef>
            <a:spcAft>
              <a:spcPct val="15000"/>
            </a:spcAft>
            <a:buChar char="•"/>
          </a:pPr>
          <a:r>
            <a:rPr lang="en-US" sz="800" kern="1200" dirty="0"/>
            <a:t>I don’t like my job much, but I get on with it.</a:t>
          </a:r>
        </a:p>
        <a:p>
          <a:pPr marL="57150" lvl="1" indent="-57150" algn="l" defTabSz="355600">
            <a:lnSpc>
              <a:spcPct val="90000"/>
            </a:lnSpc>
            <a:spcBef>
              <a:spcPct val="0"/>
            </a:spcBef>
            <a:spcAft>
              <a:spcPct val="15000"/>
            </a:spcAft>
            <a:buChar char="•"/>
          </a:pPr>
          <a:r>
            <a:rPr lang="en-US" sz="800" kern="1200" dirty="0"/>
            <a:t>I read job ads.</a:t>
          </a:r>
        </a:p>
      </dsp:txBody>
      <dsp:txXfrm rot="-5400000">
        <a:off x="2335877" y="3873606"/>
        <a:ext cx="4106710" cy="849602"/>
      </dsp:txXfrm>
    </dsp:sp>
    <dsp:sp modelId="{C1E9A69B-9E5C-4686-9BFF-E08A22BC9F29}">
      <dsp:nvSpPr>
        <dsp:cNvPr id="0" name=""/>
        <dsp:cNvSpPr/>
      </dsp:nvSpPr>
      <dsp:spPr>
        <a:xfrm>
          <a:off x="0" y="3709953"/>
          <a:ext cx="2335878" cy="1176908"/>
        </a:xfrm>
        <a:prstGeom prst="roundRect">
          <a:avLst/>
        </a:prstGeom>
        <a:solidFill>
          <a:srgbClr val="7030A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Not Engaged</a:t>
          </a:r>
        </a:p>
      </dsp:txBody>
      <dsp:txXfrm>
        <a:off x="57452" y="3767405"/>
        <a:ext cx="2220974" cy="1062004"/>
      </dsp:txXfrm>
    </dsp:sp>
    <dsp:sp modelId="{DC7D9B0E-CB66-4FA6-ADBA-F3A71D09D13C}">
      <dsp:nvSpPr>
        <dsp:cNvPr id="0" name=""/>
        <dsp:cNvSpPr/>
      </dsp:nvSpPr>
      <dsp:spPr>
        <a:xfrm rot="5400000">
          <a:off x="3941450" y="3457825"/>
          <a:ext cx="941526" cy="4152672"/>
        </a:xfrm>
        <a:prstGeom prst="round2SameRect">
          <a:avLst/>
        </a:prstGeom>
        <a:solidFill>
          <a:schemeClr val="accent1">
            <a:alpha val="90000"/>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30480" tIns="15240" rIns="30480" bIns="1524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I’m here for the money.</a:t>
          </a:r>
        </a:p>
        <a:p>
          <a:pPr marL="57150" lvl="1" indent="-57150" algn="l" defTabSz="355600">
            <a:lnSpc>
              <a:spcPct val="90000"/>
            </a:lnSpc>
            <a:spcBef>
              <a:spcPct val="0"/>
            </a:spcBef>
            <a:spcAft>
              <a:spcPct val="15000"/>
            </a:spcAft>
            <a:buChar char="•"/>
          </a:pPr>
          <a:r>
            <a:rPr lang="en-US" sz="800" kern="1200" dirty="0"/>
            <a:t>I’m leaving when I can.</a:t>
          </a:r>
        </a:p>
        <a:p>
          <a:pPr marL="57150" lvl="1" indent="-57150" algn="l" defTabSz="355600">
            <a:lnSpc>
              <a:spcPct val="90000"/>
            </a:lnSpc>
            <a:spcBef>
              <a:spcPct val="0"/>
            </a:spcBef>
            <a:spcAft>
              <a:spcPct val="15000"/>
            </a:spcAft>
            <a:buChar char="•"/>
          </a:pPr>
          <a:r>
            <a:rPr lang="en-US" sz="800" kern="1200" dirty="0"/>
            <a:t>I’m not satisfied with my job.</a:t>
          </a:r>
        </a:p>
        <a:p>
          <a:pPr marL="57150" lvl="1" indent="-57150" algn="l" defTabSz="355600">
            <a:lnSpc>
              <a:spcPct val="90000"/>
            </a:lnSpc>
            <a:spcBef>
              <a:spcPct val="0"/>
            </a:spcBef>
            <a:spcAft>
              <a:spcPct val="15000"/>
            </a:spcAft>
            <a:buChar char="•"/>
          </a:pPr>
          <a:r>
            <a:rPr lang="en-US" sz="800" kern="1200" dirty="0"/>
            <a:t>My work doesn’t excite me.</a:t>
          </a:r>
        </a:p>
        <a:p>
          <a:pPr marL="57150" lvl="1" indent="-57150" algn="l" defTabSz="355600">
            <a:lnSpc>
              <a:spcPct val="90000"/>
            </a:lnSpc>
            <a:spcBef>
              <a:spcPct val="0"/>
            </a:spcBef>
            <a:spcAft>
              <a:spcPct val="15000"/>
            </a:spcAft>
            <a:buChar char="•"/>
          </a:pPr>
          <a:r>
            <a:rPr lang="en-US" sz="800" kern="1200" dirty="0"/>
            <a:t>I’m a clock watcher.</a:t>
          </a:r>
        </a:p>
      </dsp:txBody>
      <dsp:txXfrm rot="-5400000">
        <a:off x="2335877" y="5109360"/>
        <a:ext cx="4106710" cy="849602"/>
      </dsp:txXfrm>
    </dsp:sp>
    <dsp:sp modelId="{91C3C133-D8D7-4BDF-8D9C-8B46DA338968}">
      <dsp:nvSpPr>
        <dsp:cNvPr id="0" name=""/>
        <dsp:cNvSpPr/>
      </dsp:nvSpPr>
      <dsp:spPr>
        <a:xfrm>
          <a:off x="0" y="4945706"/>
          <a:ext cx="2335878" cy="1176908"/>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Disengaged</a:t>
          </a:r>
        </a:p>
      </dsp:txBody>
      <dsp:txXfrm>
        <a:off x="57452" y="5003158"/>
        <a:ext cx="2220974" cy="10620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A55D8-6479-4330-AC2B-456FA039C6B9}">
      <dsp:nvSpPr>
        <dsp:cNvPr id="0" name=""/>
        <dsp:cNvSpPr/>
      </dsp:nvSpPr>
      <dsp:spPr>
        <a:xfrm>
          <a:off x="-168669" y="964129"/>
          <a:ext cx="6513603" cy="175874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E275A3-0359-4967-AB72-3C356500D051}">
      <dsp:nvSpPr>
        <dsp:cNvPr id="0" name=""/>
        <dsp:cNvSpPr/>
      </dsp:nvSpPr>
      <dsp:spPr>
        <a:xfrm>
          <a:off x="363349" y="1359846"/>
          <a:ext cx="967307" cy="9673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59CDB3-CE6E-4D1E-A3B1-E049B14F5EAC}">
      <dsp:nvSpPr>
        <dsp:cNvPr id="0" name=""/>
        <dsp:cNvSpPr/>
      </dsp:nvSpPr>
      <dsp:spPr>
        <a:xfrm>
          <a:off x="1862676" y="964129"/>
          <a:ext cx="4478284" cy="1758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133" tIns="186133" rIns="186133" bIns="186133" numCol="1" spcCol="1270" anchor="ctr" anchorCtr="0">
          <a:noAutofit/>
        </a:bodyPr>
        <a:lstStyle/>
        <a:p>
          <a:pPr marL="0" lvl="0" indent="0" algn="l" defTabSz="1111250">
            <a:lnSpc>
              <a:spcPct val="90000"/>
            </a:lnSpc>
            <a:spcBef>
              <a:spcPct val="0"/>
            </a:spcBef>
            <a:spcAft>
              <a:spcPct val="35000"/>
            </a:spcAft>
            <a:buNone/>
          </a:pPr>
          <a:r>
            <a:rPr lang="en-US" sz="2500" kern="1200"/>
            <a:t>Money matters – pay people enough to take money off the table</a:t>
          </a:r>
        </a:p>
      </dsp:txBody>
      <dsp:txXfrm>
        <a:off x="1862676" y="964129"/>
        <a:ext cx="4478284" cy="1758740"/>
      </dsp:txXfrm>
    </dsp:sp>
    <dsp:sp modelId="{398FB800-F6E6-43AE-AE40-62521A0BDD50}">
      <dsp:nvSpPr>
        <dsp:cNvPr id="0" name=""/>
        <dsp:cNvSpPr/>
      </dsp:nvSpPr>
      <dsp:spPr>
        <a:xfrm>
          <a:off x="-168669" y="3162555"/>
          <a:ext cx="6513603" cy="175874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DBA6B6-B790-4D19-B02B-F1D2FF703ECE}">
      <dsp:nvSpPr>
        <dsp:cNvPr id="0" name=""/>
        <dsp:cNvSpPr/>
      </dsp:nvSpPr>
      <dsp:spPr>
        <a:xfrm>
          <a:off x="363349" y="3558272"/>
          <a:ext cx="967307" cy="9673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44DB34-EA0D-4AFA-ABED-9C1DBDAA0B8C}">
      <dsp:nvSpPr>
        <dsp:cNvPr id="0" name=""/>
        <dsp:cNvSpPr/>
      </dsp:nvSpPr>
      <dsp:spPr>
        <a:xfrm>
          <a:off x="1862676" y="3162555"/>
          <a:ext cx="2931121" cy="1758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133" tIns="186133" rIns="186133" bIns="186133" numCol="1" spcCol="1270" anchor="ctr" anchorCtr="0">
          <a:noAutofit/>
        </a:bodyPr>
        <a:lstStyle/>
        <a:p>
          <a:pPr marL="0" lvl="0" indent="0" algn="l" defTabSz="1422400">
            <a:lnSpc>
              <a:spcPct val="90000"/>
            </a:lnSpc>
            <a:spcBef>
              <a:spcPct val="0"/>
            </a:spcBef>
            <a:spcAft>
              <a:spcPct val="35000"/>
            </a:spcAft>
            <a:buNone/>
          </a:pPr>
          <a:r>
            <a:rPr lang="en-US" sz="3200" kern="1200" dirty="0"/>
            <a:t>3 </a:t>
          </a:r>
          <a:r>
            <a:rPr lang="en-US" sz="3200" kern="1200" dirty="0" err="1"/>
            <a:t>Motivaters</a:t>
          </a:r>
          <a:endParaRPr lang="en-US" sz="3200" kern="1200" dirty="0"/>
        </a:p>
      </dsp:txBody>
      <dsp:txXfrm>
        <a:off x="1862676" y="3162555"/>
        <a:ext cx="2931121" cy="1758740"/>
      </dsp:txXfrm>
    </dsp:sp>
    <dsp:sp modelId="{46539945-3F7E-486E-9037-6DAFEBDFC41E}">
      <dsp:nvSpPr>
        <dsp:cNvPr id="0" name=""/>
        <dsp:cNvSpPr/>
      </dsp:nvSpPr>
      <dsp:spPr>
        <a:xfrm>
          <a:off x="4452486" y="3162555"/>
          <a:ext cx="2229787" cy="1758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133" tIns="186133" rIns="186133" bIns="186133"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FFFF00"/>
              </a:solidFill>
            </a:rPr>
            <a:t>Autonomy</a:t>
          </a:r>
        </a:p>
        <a:p>
          <a:pPr marL="0" lvl="0" indent="0" algn="l" defTabSz="1066800">
            <a:lnSpc>
              <a:spcPct val="90000"/>
            </a:lnSpc>
            <a:spcBef>
              <a:spcPct val="0"/>
            </a:spcBef>
            <a:spcAft>
              <a:spcPct val="35000"/>
            </a:spcAft>
            <a:buNone/>
          </a:pPr>
          <a:r>
            <a:rPr lang="en-US" sz="2400" kern="1200" dirty="0">
              <a:solidFill>
                <a:srgbClr val="FFFF00"/>
              </a:solidFill>
            </a:rPr>
            <a:t>Mastery</a:t>
          </a:r>
        </a:p>
        <a:p>
          <a:pPr marL="0" lvl="0" indent="0" algn="l" defTabSz="1066800">
            <a:lnSpc>
              <a:spcPct val="90000"/>
            </a:lnSpc>
            <a:spcBef>
              <a:spcPct val="0"/>
            </a:spcBef>
            <a:spcAft>
              <a:spcPct val="35000"/>
            </a:spcAft>
            <a:buNone/>
          </a:pPr>
          <a:r>
            <a:rPr lang="en-US" sz="2400" kern="1200" dirty="0">
              <a:solidFill>
                <a:srgbClr val="FFFF00"/>
              </a:solidFill>
            </a:rPr>
            <a:t>Purpose</a:t>
          </a:r>
        </a:p>
      </dsp:txBody>
      <dsp:txXfrm>
        <a:off x="4452486" y="3162555"/>
        <a:ext cx="2229787" cy="17587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4534E-9BE0-40B1-9C1B-CE6701D49567}">
      <dsp:nvSpPr>
        <dsp:cNvPr id="0" name=""/>
        <dsp:cNvSpPr/>
      </dsp:nvSpPr>
      <dsp:spPr>
        <a:xfrm>
          <a:off x="0" y="2720"/>
          <a:ext cx="626903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56E939-6632-40D5-AF65-AB204EF923C4}">
      <dsp:nvSpPr>
        <dsp:cNvPr id="0" name=""/>
        <dsp:cNvSpPr/>
      </dsp:nvSpPr>
      <dsp:spPr>
        <a:xfrm>
          <a:off x="0" y="2720"/>
          <a:ext cx="6269038"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i="1" kern="1200"/>
            <a:t>Autonomy</a:t>
          </a:r>
          <a:r>
            <a:rPr lang="en-US" sz="3600" i="1" kern="1200"/>
            <a:t> </a:t>
          </a:r>
          <a:r>
            <a:rPr lang="en-US" sz="3600" kern="1200"/>
            <a:t>– The urge to control the who/what/when/where of work.</a:t>
          </a:r>
        </a:p>
      </dsp:txBody>
      <dsp:txXfrm>
        <a:off x="0" y="2720"/>
        <a:ext cx="6269038" cy="1855561"/>
      </dsp:txXfrm>
    </dsp:sp>
    <dsp:sp modelId="{6513B18F-75ED-4915-8ACE-C5C433AFD20A}">
      <dsp:nvSpPr>
        <dsp:cNvPr id="0" name=""/>
        <dsp:cNvSpPr/>
      </dsp:nvSpPr>
      <dsp:spPr>
        <a:xfrm>
          <a:off x="0" y="1858281"/>
          <a:ext cx="6269038"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EDD1BF-577B-41F8-B043-4D0747695FD4}">
      <dsp:nvSpPr>
        <dsp:cNvPr id="0" name=""/>
        <dsp:cNvSpPr/>
      </dsp:nvSpPr>
      <dsp:spPr>
        <a:xfrm>
          <a:off x="0" y="1858281"/>
          <a:ext cx="6269038"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i="1" kern="1200"/>
            <a:t>Mastery</a:t>
          </a:r>
          <a:r>
            <a:rPr lang="en-US" sz="3600" i="1" kern="1200"/>
            <a:t> </a:t>
          </a:r>
          <a:r>
            <a:rPr lang="en-US" sz="3600" kern="1200"/>
            <a:t>– The drive to get better at what we do.</a:t>
          </a:r>
        </a:p>
      </dsp:txBody>
      <dsp:txXfrm>
        <a:off x="0" y="1858281"/>
        <a:ext cx="6269038" cy="1855561"/>
      </dsp:txXfrm>
    </dsp:sp>
    <dsp:sp modelId="{62F00ECD-AC38-4E90-B02F-3DEAD3B63018}">
      <dsp:nvSpPr>
        <dsp:cNvPr id="0" name=""/>
        <dsp:cNvSpPr/>
      </dsp:nvSpPr>
      <dsp:spPr>
        <a:xfrm>
          <a:off x="0" y="3713843"/>
          <a:ext cx="6269038"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8C444C-4403-4F14-9B9C-E5400F216F76}">
      <dsp:nvSpPr>
        <dsp:cNvPr id="0" name=""/>
        <dsp:cNvSpPr/>
      </dsp:nvSpPr>
      <dsp:spPr>
        <a:xfrm>
          <a:off x="0" y="3713843"/>
          <a:ext cx="6269038" cy="1855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b="1" i="1" kern="1200"/>
            <a:t>Purpose</a:t>
          </a:r>
          <a:r>
            <a:rPr lang="en-US" sz="3600" i="1" kern="1200"/>
            <a:t> </a:t>
          </a:r>
          <a:r>
            <a:rPr lang="en-US" sz="3600" kern="1200"/>
            <a:t>– The sense of connecting to something bigger.</a:t>
          </a:r>
        </a:p>
      </dsp:txBody>
      <dsp:txXfrm>
        <a:off x="0" y="3713843"/>
        <a:ext cx="6269038" cy="18555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2E6BC-5CFC-44F7-82BD-7C384C4EE922}">
      <dsp:nvSpPr>
        <dsp:cNvPr id="0" name=""/>
        <dsp:cNvSpPr/>
      </dsp:nvSpPr>
      <dsp:spPr>
        <a:xfrm>
          <a:off x="574159" y="1278562"/>
          <a:ext cx="1749937" cy="17499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364727-15D9-4F8A-BDB6-7BA490397448}">
      <dsp:nvSpPr>
        <dsp:cNvPr id="0" name=""/>
        <dsp:cNvSpPr/>
      </dsp:nvSpPr>
      <dsp:spPr>
        <a:xfrm>
          <a:off x="947097" y="1651500"/>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92DA26-2B97-417F-9930-EB19E7E8FDF1}">
      <dsp:nvSpPr>
        <dsp:cNvPr id="0" name=""/>
        <dsp:cNvSpPr/>
      </dsp:nvSpPr>
      <dsp:spPr>
        <a:xfrm>
          <a:off x="14753" y="3573562"/>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Compliance – Management</a:t>
          </a:r>
        </a:p>
      </dsp:txBody>
      <dsp:txXfrm>
        <a:off x="14753" y="3573562"/>
        <a:ext cx="2868750" cy="720000"/>
      </dsp:txXfrm>
    </dsp:sp>
    <dsp:sp modelId="{4E0736F3-28A6-4AE8-A81B-EBE4EC3F38B0}">
      <dsp:nvSpPr>
        <dsp:cNvPr id="0" name=""/>
        <dsp:cNvSpPr/>
      </dsp:nvSpPr>
      <dsp:spPr>
        <a:xfrm>
          <a:off x="3944940" y="1278562"/>
          <a:ext cx="1749937" cy="17499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3F1474-F8B6-4B7B-882E-E0F5C8865A71}">
      <dsp:nvSpPr>
        <dsp:cNvPr id="0" name=""/>
        <dsp:cNvSpPr/>
      </dsp:nvSpPr>
      <dsp:spPr>
        <a:xfrm>
          <a:off x="4317878" y="1651500"/>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10DC4D-6254-4AE4-99F9-C13C5B9C8000}">
      <dsp:nvSpPr>
        <dsp:cNvPr id="0" name=""/>
        <dsp:cNvSpPr/>
      </dsp:nvSpPr>
      <dsp:spPr>
        <a:xfrm>
          <a:off x="3385534" y="3573562"/>
          <a:ext cx="28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Engagement – Self Direction</a:t>
          </a:r>
        </a:p>
      </dsp:txBody>
      <dsp:txXfrm>
        <a:off x="3385534" y="3573562"/>
        <a:ext cx="286875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5D5FE-F5C3-4A56-BBCF-6FBB88218D31}">
      <dsp:nvSpPr>
        <dsp:cNvPr id="0" name=""/>
        <dsp:cNvSpPr/>
      </dsp:nvSpPr>
      <dsp:spPr>
        <a:xfrm>
          <a:off x="-155900" y="8832"/>
          <a:ext cx="6269038" cy="158698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6A9736-E6C3-4CDC-A5C3-48E7F5EFA202}">
      <dsp:nvSpPr>
        <dsp:cNvPr id="0" name=""/>
        <dsp:cNvSpPr/>
      </dsp:nvSpPr>
      <dsp:spPr>
        <a:xfrm>
          <a:off x="324163" y="365904"/>
          <a:ext cx="872843" cy="8728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83BA83-122B-4877-99CB-71E7352A2EDA}">
      <dsp:nvSpPr>
        <dsp:cNvPr id="0" name=""/>
        <dsp:cNvSpPr/>
      </dsp:nvSpPr>
      <dsp:spPr>
        <a:xfrm>
          <a:off x="1677071" y="8832"/>
          <a:ext cx="4432480" cy="1586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956" tIns="167956" rIns="167956" bIns="167956" numCol="1" spcCol="1270" anchor="ctr" anchorCtr="0">
          <a:noAutofit/>
        </a:bodyPr>
        <a:lstStyle/>
        <a:p>
          <a:pPr marL="0" lvl="0" indent="0" algn="l" defTabSz="1111250">
            <a:lnSpc>
              <a:spcPct val="90000"/>
            </a:lnSpc>
            <a:spcBef>
              <a:spcPct val="0"/>
            </a:spcBef>
            <a:spcAft>
              <a:spcPct val="35000"/>
            </a:spcAft>
            <a:buNone/>
          </a:pPr>
          <a:r>
            <a:rPr lang="en-US" sz="2500" b="1" kern="1200"/>
            <a:t>How To Build Incentive Plans That Actually Work</a:t>
          </a:r>
          <a:endParaRPr lang="en-US" sz="2500" kern="1200"/>
        </a:p>
      </dsp:txBody>
      <dsp:txXfrm>
        <a:off x="1677071" y="8832"/>
        <a:ext cx="4432480" cy="1586988"/>
      </dsp:txXfrm>
    </dsp:sp>
    <dsp:sp modelId="{926CABEA-7B13-4B66-B1E4-DCA4F6AA1FB2}">
      <dsp:nvSpPr>
        <dsp:cNvPr id="0" name=""/>
        <dsp:cNvSpPr/>
      </dsp:nvSpPr>
      <dsp:spPr>
        <a:xfrm>
          <a:off x="-155900" y="1992568"/>
          <a:ext cx="6269038" cy="158698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42C289-55FB-4693-890B-622DF9F68A0F}">
      <dsp:nvSpPr>
        <dsp:cNvPr id="0" name=""/>
        <dsp:cNvSpPr/>
      </dsp:nvSpPr>
      <dsp:spPr>
        <a:xfrm>
          <a:off x="324163" y="2349640"/>
          <a:ext cx="872843" cy="8728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20509A-25E4-4186-9630-CB6761077B80}">
      <dsp:nvSpPr>
        <dsp:cNvPr id="0" name=""/>
        <dsp:cNvSpPr/>
      </dsp:nvSpPr>
      <dsp:spPr>
        <a:xfrm>
          <a:off x="1677071" y="1992568"/>
          <a:ext cx="2821067" cy="1586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956" tIns="167956" rIns="167956" bIns="167956" numCol="1" spcCol="1270" anchor="ctr" anchorCtr="0">
          <a:noAutofit/>
        </a:bodyPr>
        <a:lstStyle/>
        <a:p>
          <a:pPr marL="0" lvl="0" indent="0" algn="l" defTabSz="1111250">
            <a:lnSpc>
              <a:spcPct val="90000"/>
            </a:lnSpc>
            <a:spcBef>
              <a:spcPct val="0"/>
            </a:spcBef>
            <a:spcAft>
              <a:spcPct val="35000"/>
            </a:spcAft>
            <a:buNone/>
          </a:pPr>
          <a:r>
            <a:rPr lang="en-US" sz="2500" kern="1200"/>
            <a:t>Incentives need to be pegged to …</a:t>
          </a:r>
        </a:p>
      </dsp:txBody>
      <dsp:txXfrm>
        <a:off x="1677071" y="1992568"/>
        <a:ext cx="2821067" cy="1586988"/>
      </dsp:txXfrm>
    </dsp:sp>
    <dsp:sp modelId="{69225970-3E22-4ED7-B7B6-E93457E6133C}">
      <dsp:nvSpPr>
        <dsp:cNvPr id="0" name=""/>
        <dsp:cNvSpPr/>
      </dsp:nvSpPr>
      <dsp:spPr>
        <a:xfrm>
          <a:off x="4314687" y="1992568"/>
          <a:ext cx="1978316" cy="1586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956" tIns="167956" rIns="167956" bIns="167956"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FFFF00"/>
              </a:solidFill>
            </a:rPr>
            <a:t>Individual performance</a:t>
          </a:r>
        </a:p>
        <a:p>
          <a:pPr marL="0" lvl="0" indent="0" algn="l" defTabSz="889000">
            <a:lnSpc>
              <a:spcPct val="90000"/>
            </a:lnSpc>
            <a:spcBef>
              <a:spcPct val="0"/>
            </a:spcBef>
            <a:spcAft>
              <a:spcPct val="35000"/>
            </a:spcAft>
            <a:buNone/>
          </a:pPr>
          <a:r>
            <a:rPr lang="en-US" sz="2000" kern="1200" dirty="0">
              <a:solidFill>
                <a:srgbClr val="FFFF00"/>
              </a:solidFill>
            </a:rPr>
            <a:t>Company performance</a:t>
          </a:r>
        </a:p>
      </dsp:txBody>
      <dsp:txXfrm>
        <a:off x="4314687" y="1992568"/>
        <a:ext cx="1978316" cy="1586988"/>
      </dsp:txXfrm>
    </dsp:sp>
    <dsp:sp modelId="{0D50E195-B419-4BD0-8882-967A2859A15E}">
      <dsp:nvSpPr>
        <dsp:cNvPr id="0" name=""/>
        <dsp:cNvSpPr/>
      </dsp:nvSpPr>
      <dsp:spPr>
        <a:xfrm>
          <a:off x="-155900" y="3976303"/>
          <a:ext cx="6269038" cy="1586988"/>
        </a:xfrm>
        <a:prstGeom prst="roundRect">
          <a:avLst>
            <a:gd name="adj" fmla="val 10000"/>
          </a:avLst>
        </a:prstGeom>
        <a:solidFill>
          <a:srgbClr val="7030A0"/>
        </a:solidFill>
        <a:ln>
          <a:noFill/>
        </a:ln>
        <a:effectLst/>
      </dsp:spPr>
      <dsp:style>
        <a:lnRef idx="0">
          <a:scrgbClr r="0" g="0" b="0"/>
        </a:lnRef>
        <a:fillRef idx="1">
          <a:scrgbClr r="0" g="0" b="0"/>
        </a:fillRef>
        <a:effectRef idx="0">
          <a:scrgbClr r="0" g="0" b="0"/>
        </a:effectRef>
        <a:fontRef idx="minor"/>
      </dsp:style>
    </dsp:sp>
    <dsp:sp modelId="{A6246727-CD58-4DE1-BB65-77656E1FAFCE}">
      <dsp:nvSpPr>
        <dsp:cNvPr id="0" name=""/>
        <dsp:cNvSpPr/>
      </dsp:nvSpPr>
      <dsp:spPr>
        <a:xfrm>
          <a:off x="324163" y="4333376"/>
          <a:ext cx="872843" cy="8728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949B43-7D5E-46E7-925C-6126DBEE3119}">
      <dsp:nvSpPr>
        <dsp:cNvPr id="0" name=""/>
        <dsp:cNvSpPr/>
      </dsp:nvSpPr>
      <dsp:spPr>
        <a:xfrm>
          <a:off x="1677071" y="3976303"/>
          <a:ext cx="2821067" cy="1586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956" tIns="167956" rIns="167956" bIns="167956" numCol="1" spcCol="1270" anchor="ctr" anchorCtr="0">
          <a:noAutofit/>
        </a:bodyPr>
        <a:lstStyle/>
        <a:p>
          <a:pPr marL="0" lvl="0" indent="0" algn="l" defTabSz="1111250">
            <a:lnSpc>
              <a:spcPct val="90000"/>
            </a:lnSpc>
            <a:spcBef>
              <a:spcPct val="0"/>
            </a:spcBef>
            <a:spcAft>
              <a:spcPct val="35000"/>
            </a:spcAft>
            <a:buNone/>
          </a:pPr>
          <a:r>
            <a:rPr lang="en-US" sz="2500" kern="1200"/>
            <a:t>Example</a:t>
          </a:r>
        </a:p>
      </dsp:txBody>
      <dsp:txXfrm>
        <a:off x="1677071" y="3976303"/>
        <a:ext cx="2821067" cy="1586988"/>
      </dsp:txXfrm>
    </dsp:sp>
    <dsp:sp modelId="{749CD3B8-D93F-4900-9A09-B0C69105FDA0}">
      <dsp:nvSpPr>
        <dsp:cNvPr id="0" name=""/>
        <dsp:cNvSpPr/>
      </dsp:nvSpPr>
      <dsp:spPr>
        <a:xfrm>
          <a:off x="3852976" y="3985136"/>
          <a:ext cx="2242185" cy="1586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956" tIns="167956" rIns="167956" bIns="167956"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FFFF00"/>
              </a:solidFill>
            </a:rPr>
            <a:t>Weekly meeting</a:t>
          </a:r>
        </a:p>
        <a:p>
          <a:pPr marL="0" lvl="0" indent="0" algn="l" defTabSz="889000">
            <a:lnSpc>
              <a:spcPct val="90000"/>
            </a:lnSpc>
            <a:spcBef>
              <a:spcPct val="0"/>
            </a:spcBef>
            <a:spcAft>
              <a:spcPct val="35000"/>
            </a:spcAft>
            <a:buNone/>
          </a:pPr>
          <a:r>
            <a:rPr lang="en-US" sz="2000" kern="1200" dirty="0">
              <a:solidFill>
                <a:srgbClr val="FFFF00"/>
              </a:solidFill>
            </a:rPr>
            <a:t>Spreadsheet with all numbers for all to see</a:t>
          </a:r>
        </a:p>
      </dsp:txBody>
      <dsp:txXfrm>
        <a:off x="3852976" y="3985136"/>
        <a:ext cx="2242185" cy="1586988"/>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5B3FB-4A7E-4EA7-9424-D056ADF56EE5}" type="datetimeFigureOut">
              <a:rPr lang="en-US" smtClean="0"/>
              <a:t>9/17/2019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3F8889-BFF1-4080-B575-7C09FA9F8958}" type="slidenum">
              <a:rPr lang="en-US" smtClean="0"/>
              <a:t>‹#›</a:t>
            </a:fld>
            <a:endParaRPr lang="en-US"/>
          </a:p>
        </p:txBody>
      </p:sp>
    </p:spTree>
    <p:extLst>
      <p:ext uri="{BB962C8B-B14F-4D97-AF65-F5344CB8AC3E}">
        <p14:creationId xmlns:p14="http://schemas.microsoft.com/office/powerpoint/2010/main" val="1482259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CF5D38-4B9A-D14F-8D19-39903236B5DA}" type="slidenum">
              <a:rPr lang="en-US" smtClean="0"/>
              <a:t>1</a:t>
            </a:fld>
            <a:endParaRPr lang="en-US"/>
          </a:p>
        </p:txBody>
      </p:sp>
    </p:spTree>
    <p:extLst>
      <p:ext uri="{BB962C8B-B14F-4D97-AF65-F5344CB8AC3E}">
        <p14:creationId xmlns:p14="http://schemas.microsoft.com/office/powerpoint/2010/main" val="2872290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7"/>
          <p:cNvSpPr>
            <a:spLocks noGrp="1" noChangeArrowheads="1"/>
          </p:cNvSpPr>
          <p:nvPr>
            <p:ph type="sldNum" sz="quarter" idx="5"/>
          </p:nvPr>
        </p:nvSpPr>
        <p:spPr>
          <a:noFill/>
        </p:spPr>
        <p:txBody>
          <a:bodyPr/>
          <a:lstStyle/>
          <a:p>
            <a:fld id="{E1BA33A9-5693-4F1A-BE09-81BAC49A0256}" type="slidenum">
              <a:rPr lang="en-US"/>
              <a:pPr/>
              <a:t>4</a:t>
            </a:fld>
            <a:endParaRPr lang="en-US"/>
          </a:p>
        </p:txBody>
      </p:sp>
      <p:sp>
        <p:nvSpPr>
          <p:cNvPr id="523267" name="Rectangle 7"/>
          <p:cNvSpPr txBox="1">
            <a:spLocks noGrp="1" noChangeArrowheads="1"/>
          </p:cNvSpPr>
          <p:nvPr/>
        </p:nvSpPr>
        <p:spPr bwMode="auto">
          <a:xfrm>
            <a:off x="3884613" y="8685214"/>
            <a:ext cx="2971800" cy="457200"/>
          </a:xfrm>
          <a:prstGeom prst="rect">
            <a:avLst/>
          </a:prstGeom>
          <a:noFill/>
          <a:ln w="9525">
            <a:noFill/>
            <a:miter lim="800000"/>
            <a:headEnd/>
            <a:tailEnd/>
          </a:ln>
        </p:spPr>
        <p:txBody>
          <a:bodyPr lIns="92295" tIns="46145" rIns="92295" bIns="46145" anchor="b"/>
          <a:lstStyle/>
          <a:p>
            <a:pPr algn="r" defTabSz="923820"/>
            <a:fld id="{D96190BE-647B-4930-80E8-F132A4CA5685}" type="slidenum">
              <a:rPr lang="en-US" sz="1200">
                <a:cs typeface="Arial" charset="0"/>
              </a:rPr>
              <a:pPr algn="r" defTabSz="923820"/>
              <a:t>4</a:t>
            </a:fld>
            <a:endParaRPr lang="en-US" sz="1200">
              <a:cs typeface="Arial" charset="0"/>
            </a:endParaRPr>
          </a:p>
        </p:txBody>
      </p:sp>
      <p:sp>
        <p:nvSpPr>
          <p:cNvPr id="523268" name="Rectangle 7"/>
          <p:cNvSpPr txBox="1">
            <a:spLocks noGrp="1" noChangeArrowheads="1"/>
          </p:cNvSpPr>
          <p:nvPr/>
        </p:nvSpPr>
        <p:spPr bwMode="auto">
          <a:xfrm>
            <a:off x="3884613" y="8685214"/>
            <a:ext cx="2971800" cy="457200"/>
          </a:xfrm>
          <a:prstGeom prst="rect">
            <a:avLst/>
          </a:prstGeom>
          <a:noFill/>
          <a:ln w="9525">
            <a:noFill/>
            <a:miter lim="800000"/>
            <a:headEnd/>
            <a:tailEnd/>
          </a:ln>
        </p:spPr>
        <p:txBody>
          <a:bodyPr lIns="92295" tIns="46145" rIns="92295" bIns="46145" anchor="b"/>
          <a:lstStyle/>
          <a:p>
            <a:pPr algn="r" defTabSz="923820"/>
            <a:fld id="{3C44BEAA-05DE-4B3F-9A99-B93D6F62715E}" type="slidenum">
              <a:rPr lang="en-US" sz="1200">
                <a:cs typeface="Arial" charset="0"/>
              </a:rPr>
              <a:pPr algn="r" defTabSz="923820"/>
              <a:t>4</a:t>
            </a:fld>
            <a:endParaRPr lang="en-US" sz="1200">
              <a:cs typeface="Arial" charset="0"/>
            </a:endParaRPr>
          </a:p>
        </p:txBody>
      </p:sp>
      <p:sp>
        <p:nvSpPr>
          <p:cNvPr id="523269" name="Rectangle 2"/>
          <p:cNvSpPr>
            <a:spLocks noGrp="1" noRot="1" noChangeAspect="1" noChangeArrowheads="1" noTextEdit="1"/>
          </p:cNvSpPr>
          <p:nvPr>
            <p:ph type="sldImg"/>
          </p:nvPr>
        </p:nvSpPr>
        <p:spPr>
          <a:xfrm>
            <a:off x="381000" y="685800"/>
            <a:ext cx="6096000" cy="3430588"/>
          </a:xfrm>
          <a:ln/>
        </p:spPr>
      </p:sp>
      <p:sp>
        <p:nvSpPr>
          <p:cNvPr id="523270" name="Rectangle 3"/>
          <p:cNvSpPr>
            <a:spLocks noGrp="1" noChangeArrowheads="1"/>
          </p:cNvSpPr>
          <p:nvPr>
            <p:ph type="body" idx="1"/>
          </p:nvPr>
        </p:nvSpPr>
        <p:spPr>
          <a:xfrm>
            <a:off x="685800" y="4341815"/>
            <a:ext cx="5486400" cy="4116387"/>
          </a:xfrm>
          <a:noFill/>
          <a:ln/>
        </p:spPr>
        <p:txBody>
          <a:bodyPr lIns="92295" tIns="46145" rIns="92295" bIns="46145"/>
          <a:lstStyle/>
          <a:p>
            <a:pPr eaLnBrk="1" hangingPunct="1"/>
            <a:r>
              <a:rPr lang="en-US"/>
              <a:t>Dr. Wright is a 1980 graduate of The Ohio State University College of Optometry, where he is clinical assistant professor and faculty coordinator of OSU’s Business Management Program. Retired from practice last year, Dr. Wright is president of Pathways to Success, Eyecare Business Training and Progressive Publishing Company. All three of these companies are dedicated to the special practice management needs of eyecare practices. Dr. Wright has lectured extensively throughout the U.S. and abroad. His topics include not only practice management, but also managed care, sports vision and vision and traumatic brain injuries. He is also the practice management editor for the Journal of Optometric Vision Development. This is Mark’s first presentation to the MBA. Please welcome Mark Wright…</a:t>
            </a:r>
          </a:p>
        </p:txBody>
      </p:sp>
    </p:spTree>
    <p:extLst>
      <p:ext uri="{BB962C8B-B14F-4D97-AF65-F5344CB8AC3E}">
        <p14:creationId xmlns:p14="http://schemas.microsoft.com/office/powerpoint/2010/main" val="1036373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5</a:t>
            </a:fld>
            <a:endParaRPr lang="en-US"/>
          </a:p>
        </p:txBody>
      </p:sp>
    </p:spTree>
    <p:extLst>
      <p:ext uri="{BB962C8B-B14F-4D97-AF65-F5344CB8AC3E}">
        <p14:creationId xmlns:p14="http://schemas.microsoft.com/office/powerpoint/2010/main" val="42927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F8889-BFF1-4080-B575-7C09FA9F8958}" type="slidenum">
              <a:rPr lang="en-US" smtClean="0"/>
              <a:t>17</a:t>
            </a:fld>
            <a:endParaRPr lang="en-US"/>
          </a:p>
        </p:txBody>
      </p:sp>
    </p:spTree>
    <p:extLst>
      <p:ext uri="{BB962C8B-B14F-4D97-AF65-F5344CB8AC3E}">
        <p14:creationId xmlns:p14="http://schemas.microsoft.com/office/powerpoint/2010/main" val="532461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3F8889-BFF1-4080-B575-7C09FA9F8958}" type="slidenum">
              <a:rPr lang="en-US" smtClean="0"/>
              <a:t>19</a:t>
            </a:fld>
            <a:endParaRPr lang="en-US"/>
          </a:p>
        </p:txBody>
      </p:sp>
    </p:spTree>
    <p:extLst>
      <p:ext uri="{BB962C8B-B14F-4D97-AF65-F5344CB8AC3E}">
        <p14:creationId xmlns:p14="http://schemas.microsoft.com/office/powerpoint/2010/main" val="263776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F8889-BFF1-4080-B575-7C09FA9F8958}" type="slidenum">
              <a:rPr lang="en-US" smtClean="0"/>
              <a:t>36</a:t>
            </a:fld>
            <a:endParaRPr lang="en-US"/>
          </a:p>
        </p:txBody>
      </p:sp>
    </p:spTree>
    <p:extLst>
      <p:ext uri="{BB962C8B-B14F-4D97-AF65-F5344CB8AC3E}">
        <p14:creationId xmlns:p14="http://schemas.microsoft.com/office/powerpoint/2010/main" val="4000381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F8889-BFF1-4080-B575-7C09FA9F8958}" type="slidenum">
              <a:rPr lang="en-US" smtClean="0"/>
              <a:t>40</a:t>
            </a:fld>
            <a:endParaRPr lang="en-US"/>
          </a:p>
        </p:txBody>
      </p:sp>
    </p:spTree>
    <p:extLst>
      <p:ext uri="{BB962C8B-B14F-4D97-AF65-F5344CB8AC3E}">
        <p14:creationId xmlns:p14="http://schemas.microsoft.com/office/powerpoint/2010/main" val="521652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3F8889-BFF1-4080-B575-7C09FA9F8958}" type="slidenum">
              <a:rPr lang="en-US" smtClean="0"/>
              <a:t>41</a:t>
            </a:fld>
            <a:endParaRPr lang="en-US"/>
          </a:p>
        </p:txBody>
      </p:sp>
    </p:spTree>
    <p:extLst>
      <p:ext uri="{BB962C8B-B14F-4D97-AF65-F5344CB8AC3E}">
        <p14:creationId xmlns:p14="http://schemas.microsoft.com/office/powerpoint/2010/main" val="2912315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E677F-4D3A-46EF-965A-3C3F1CB24A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E7DBA2-10F5-4932-A9D4-56455D3258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48933A-3F8C-4033-A569-90893AFBBB5B}"/>
              </a:ext>
            </a:extLst>
          </p:cNvPr>
          <p:cNvSpPr>
            <a:spLocks noGrp="1"/>
          </p:cNvSpPr>
          <p:nvPr>
            <p:ph type="dt" sz="half" idx="10"/>
          </p:nvPr>
        </p:nvSpPr>
        <p:spPr/>
        <p:txBody>
          <a:bodyPr/>
          <a:lstStyle/>
          <a:p>
            <a:fld id="{28720BE3-6BB6-4ED3-BDAF-3C4548D4BA56}" type="datetimeFigureOut">
              <a:rPr lang="en-US" smtClean="0"/>
              <a:t>9/17/2019</a:t>
            </a:fld>
            <a:endParaRPr lang="en-US"/>
          </a:p>
        </p:txBody>
      </p:sp>
      <p:sp>
        <p:nvSpPr>
          <p:cNvPr id="5" name="Footer Placeholder 4">
            <a:extLst>
              <a:ext uri="{FF2B5EF4-FFF2-40B4-BE49-F238E27FC236}">
                <a16:creationId xmlns:a16="http://schemas.microsoft.com/office/drawing/2014/main" id="{A5DEF297-731D-4ECE-9000-AA931DCBD1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DCD560-244B-426D-B9D9-513BF8EB3E13}"/>
              </a:ext>
            </a:extLst>
          </p:cNvPr>
          <p:cNvSpPr>
            <a:spLocks noGrp="1"/>
          </p:cNvSpPr>
          <p:nvPr>
            <p:ph type="sldNum" sz="quarter" idx="12"/>
          </p:nvPr>
        </p:nvSpPr>
        <p:spPr/>
        <p:txBody>
          <a:bodyPr/>
          <a:lstStyle/>
          <a:p>
            <a:fld id="{DFB928B2-477A-4963-A928-D391CE866268}" type="slidenum">
              <a:rPr lang="en-US" smtClean="0"/>
              <a:t>‹#›</a:t>
            </a:fld>
            <a:endParaRPr lang="en-US"/>
          </a:p>
        </p:txBody>
      </p:sp>
    </p:spTree>
    <p:extLst>
      <p:ext uri="{BB962C8B-B14F-4D97-AF65-F5344CB8AC3E}">
        <p14:creationId xmlns:p14="http://schemas.microsoft.com/office/powerpoint/2010/main" val="1445776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1DEB9-E1CA-4F8C-B1F2-16A1CB0F74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EFFBC3-D2AF-4FAE-B016-4DA7ACEAEC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74D80D-8199-41FE-BDD0-912C41AE9366}"/>
              </a:ext>
            </a:extLst>
          </p:cNvPr>
          <p:cNvSpPr>
            <a:spLocks noGrp="1"/>
          </p:cNvSpPr>
          <p:nvPr>
            <p:ph type="dt" sz="half" idx="10"/>
          </p:nvPr>
        </p:nvSpPr>
        <p:spPr/>
        <p:txBody>
          <a:bodyPr/>
          <a:lstStyle/>
          <a:p>
            <a:fld id="{28720BE3-6BB6-4ED3-BDAF-3C4548D4BA56}" type="datetimeFigureOut">
              <a:rPr lang="en-US" smtClean="0"/>
              <a:t>9/17/2019</a:t>
            </a:fld>
            <a:endParaRPr lang="en-US"/>
          </a:p>
        </p:txBody>
      </p:sp>
      <p:sp>
        <p:nvSpPr>
          <p:cNvPr id="5" name="Footer Placeholder 4">
            <a:extLst>
              <a:ext uri="{FF2B5EF4-FFF2-40B4-BE49-F238E27FC236}">
                <a16:creationId xmlns:a16="http://schemas.microsoft.com/office/drawing/2014/main" id="{F94FBC30-08A0-42CE-B2B0-00E784E1B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F1C65-DB60-43F7-B5B7-28293C57ED0F}"/>
              </a:ext>
            </a:extLst>
          </p:cNvPr>
          <p:cNvSpPr>
            <a:spLocks noGrp="1"/>
          </p:cNvSpPr>
          <p:nvPr>
            <p:ph type="sldNum" sz="quarter" idx="12"/>
          </p:nvPr>
        </p:nvSpPr>
        <p:spPr/>
        <p:txBody>
          <a:bodyPr/>
          <a:lstStyle/>
          <a:p>
            <a:fld id="{DFB928B2-477A-4963-A928-D391CE866268}" type="slidenum">
              <a:rPr lang="en-US" smtClean="0"/>
              <a:t>‹#›</a:t>
            </a:fld>
            <a:endParaRPr lang="en-US"/>
          </a:p>
        </p:txBody>
      </p:sp>
    </p:spTree>
    <p:extLst>
      <p:ext uri="{BB962C8B-B14F-4D97-AF65-F5344CB8AC3E}">
        <p14:creationId xmlns:p14="http://schemas.microsoft.com/office/powerpoint/2010/main" val="3944933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75445B-231F-45E5-8947-A3E257EE8B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38F4EF-59C0-41C9-BB48-8CF044E54E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E0A430-FE84-4594-A430-A516748A1B6B}"/>
              </a:ext>
            </a:extLst>
          </p:cNvPr>
          <p:cNvSpPr>
            <a:spLocks noGrp="1"/>
          </p:cNvSpPr>
          <p:nvPr>
            <p:ph type="dt" sz="half" idx="10"/>
          </p:nvPr>
        </p:nvSpPr>
        <p:spPr/>
        <p:txBody>
          <a:bodyPr/>
          <a:lstStyle/>
          <a:p>
            <a:fld id="{28720BE3-6BB6-4ED3-BDAF-3C4548D4BA56}" type="datetimeFigureOut">
              <a:rPr lang="en-US" smtClean="0"/>
              <a:t>9/17/2019</a:t>
            </a:fld>
            <a:endParaRPr lang="en-US"/>
          </a:p>
        </p:txBody>
      </p:sp>
      <p:sp>
        <p:nvSpPr>
          <p:cNvPr id="5" name="Footer Placeholder 4">
            <a:extLst>
              <a:ext uri="{FF2B5EF4-FFF2-40B4-BE49-F238E27FC236}">
                <a16:creationId xmlns:a16="http://schemas.microsoft.com/office/drawing/2014/main" id="{615C35F6-201A-49C3-9B92-17650F09E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22FD3F-85DB-4F54-A514-23146287F074}"/>
              </a:ext>
            </a:extLst>
          </p:cNvPr>
          <p:cNvSpPr>
            <a:spLocks noGrp="1"/>
          </p:cNvSpPr>
          <p:nvPr>
            <p:ph type="sldNum" sz="quarter" idx="12"/>
          </p:nvPr>
        </p:nvSpPr>
        <p:spPr/>
        <p:txBody>
          <a:bodyPr/>
          <a:lstStyle/>
          <a:p>
            <a:fld id="{DFB928B2-477A-4963-A928-D391CE866268}" type="slidenum">
              <a:rPr lang="en-US" smtClean="0"/>
              <a:t>‹#›</a:t>
            </a:fld>
            <a:endParaRPr lang="en-US"/>
          </a:p>
        </p:txBody>
      </p:sp>
    </p:spTree>
    <p:extLst>
      <p:ext uri="{BB962C8B-B14F-4D97-AF65-F5344CB8AC3E}">
        <p14:creationId xmlns:p14="http://schemas.microsoft.com/office/powerpoint/2010/main" val="811392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F64A8-CB14-4AA5-B707-2511F1439A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63FDAB-4024-4DF5-9C27-C7465720AE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F8FAE-8CF6-4B3C-AF67-442637A53C97}"/>
              </a:ext>
            </a:extLst>
          </p:cNvPr>
          <p:cNvSpPr>
            <a:spLocks noGrp="1"/>
          </p:cNvSpPr>
          <p:nvPr>
            <p:ph type="dt" sz="half" idx="10"/>
          </p:nvPr>
        </p:nvSpPr>
        <p:spPr/>
        <p:txBody>
          <a:bodyPr/>
          <a:lstStyle/>
          <a:p>
            <a:fld id="{28720BE3-6BB6-4ED3-BDAF-3C4548D4BA56}" type="datetimeFigureOut">
              <a:rPr lang="en-US" smtClean="0"/>
              <a:t>9/17/2019</a:t>
            </a:fld>
            <a:endParaRPr lang="en-US"/>
          </a:p>
        </p:txBody>
      </p:sp>
      <p:sp>
        <p:nvSpPr>
          <p:cNvPr id="5" name="Footer Placeholder 4">
            <a:extLst>
              <a:ext uri="{FF2B5EF4-FFF2-40B4-BE49-F238E27FC236}">
                <a16:creationId xmlns:a16="http://schemas.microsoft.com/office/drawing/2014/main" id="{117E413F-5610-4A57-9DEF-1ED4BA89A3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C3A9C-42B0-4281-9378-CF4B58878B3D}"/>
              </a:ext>
            </a:extLst>
          </p:cNvPr>
          <p:cNvSpPr>
            <a:spLocks noGrp="1"/>
          </p:cNvSpPr>
          <p:nvPr>
            <p:ph type="sldNum" sz="quarter" idx="12"/>
          </p:nvPr>
        </p:nvSpPr>
        <p:spPr/>
        <p:txBody>
          <a:bodyPr/>
          <a:lstStyle/>
          <a:p>
            <a:fld id="{DFB928B2-477A-4963-A928-D391CE866268}" type="slidenum">
              <a:rPr lang="en-US" smtClean="0"/>
              <a:t>‹#›</a:t>
            </a:fld>
            <a:endParaRPr lang="en-US"/>
          </a:p>
        </p:txBody>
      </p:sp>
    </p:spTree>
    <p:extLst>
      <p:ext uri="{BB962C8B-B14F-4D97-AF65-F5344CB8AC3E}">
        <p14:creationId xmlns:p14="http://schemas.microsoft.com/office/powerpoint/2010/main" val="656233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0A6CC-809F-4883-A08E-B5CAB4CFBE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BF6C69-0648-49E3-BE8D-CDF851983C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6EFD62-638E-4DD0-BD26-8B91D8D332EF}"/>
              </a:ext>
            </a:extLst>
          </p:cNvPr>
          <p:cNvSpPr>
            <a:spLocks noGrp="1"/>
          </p:cNvSpPr>
          <p:nvPr>
            <p:ph type="dt" sz="half" idx="10"/>
          </p:nvPr>
        </p:nvSpPr>
        <p:spPr/>
        <p:txBody>
          <a:bodyPr/>
          <a:lstStyle/>
          <a:p>
            <a:fld id="{28720BE3-6BB6-4ED3-BDAF-3C4548D4BA56}" type="datetimeFigureOut">
              <a:rPr lang="en-US" smtClean="0"/>
              <a:t>9/17/2019</a:t>
            </a:fld>
            <a:endParaRPr lang="en-US"/>
          </a:p>
        </p:txBody>
      </p:sp>
      <p:sp>
        <p:nvSpPr>
          <p:cNvPr id="5" name="Footer Placeholder 4">
            <a:extLst>
              <a:ext uri="{FF2B5EF4-FFF2-40B4-BE49-F238E27FC236}">
                <a16:creationId xmlns:a16="http://schemas.microsoft.com/office/drawing/2014/main" id="{BEE26AEF-7071-4A0B-B2BD-CD29A61559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DD5D97-01B3-4712-9717-833C27CBCA28}"/>
              </a:ext>
            </a:extLst>
          </p:cNvPr>
          <p:cNvSpPr>
            <a:spLocks noGrp="1"/>
          </p:cNvSpPr>
          <p:nvPr>
            <p:ph type="sldNum" sz="quarter" idx="12"/>
          </p:nvPr>
        </p:nvSpPr>
        <p:spPr/>
        <p:txBody>
          <a:bodyPr/>
          <a:lstStyle/>
          <a:p>
            <a:fld id="{DFB928B2-477A-4963-A928-D391CE866268}" type="slidenum">
              <a:rPr lang="en-US" smtClean="0"/>
              <a:t>‹#›</a:t>
            </a:fld>
            <a:endParaRPr lang="en-US"/>
          </a:p>
        </p:txBody>
      </p:sp>
    </p:spTree>
    <p:extLst>
      <p:ext uri="{BB962C8B-B14F-4D97-AF65-F5344CB8AC3E}">
        <p14:creationId xmlns:p14="http://schemas.microsoft.com/office/powerpoint/2010/main" val="3577280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C2F6-85F7-429A-B7E2-CDEA794EDF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B7CDCE-CC3A-4483-B4C6-81319D1021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13917-082F-49EA-A367-B1E718AA61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88AB12-5C4F-496E-8005-5F5291B0D4FF}"/>
              </a:ext>
            </a:extLst>
          </p:cNvPr>
          <p:cNvSpPr>
            <a:spLocks noGrp="1"/>
          </p:cNvSpPr>
          <p:nvPr>
            <p:ph type="dt" sz="half" idx="10"/>
          </p:nvPr>
        </p:nvSpPr>
        <p:spPr/>
        <p:txBody>
          <a:bodyPr/>
          <a:lstStyle/>
          <a:p>
            <a:fld id="{28720BE3-6BB6-4ED3-BDAF-3C4548D4BA56}" type="datetimeFigureOut">
              <a:rPr lang="en-US" smtClean="0"/>
              <a:t>9/17/2019</a:t>
            </a:fld>
            <a:endParaRPr lang="en-US"/>
          </a:p>
        </p:txBody>
      </p:sp>
      <p:sp>
        <p:nvSpPr>
          <p:cNvPr id="6" name="Footer Placeholder 5">
            <a:extLst>
              <a:ext uri="{FF2B5EF4-FFF2-40B4-BE49-F238E27FC236}">
                <a16:creationId xmlns:a16="http://schemas.microsoft.com/office/drawing/2014/main" id="{8EF4E3DC-7478-4C39-ACA3-EFED27B59C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F4E8A7-5E6F-43F0-8C6F-651B1F61B8A3}"/>
              </a:ext>
            </a:extLst>
          </p:cNvPr>
          <p:cNvSpPr>
            <a:spLocks noGrp="1"/>
          </p:cNvSpPr>
          <p:nvPr>
            <p:ph type="sldNum" sz="quarter" idx="12"/>
          </p:nvPr>
        </p:nvSpPr>
        <p:spPr/>
        <p:txBody>
          <a:bodyPr/>
          <a:lstStyle/>
          <a:p>
            <a:fld id="{DFB928B2-477A-4963-A928-D391CE866268}" type="slidenum">
              <a:rPr lang="en-US" smtClean="0"/>
              <a:t>‹#›</a:t>
            </a:fld>
            <a:endParaRPr lang="en-US"/>
          </a:p>
        </p:txBody>
      </p:sp>
    </p:spTree>
    <p:extLst>
      <p:ext uri="{BB962C8B-B14F-4D97-AF65-F5344CB8AC3E}">
        <p14:creationId xmlns:p14="http://schemas.microsoft.com/office/powerpoint/2010/main" val="789030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48F6-0D9D-441B-9B90-ECCBF604E9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6030A2-29E0-4D1F-B01C-C5120761CA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038113-9B47-4A0F-9AE2-8DA9395E10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156606-0685-48FA-881C-DC3515F457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E5127D-F28B-43B3-8DC7-261E4816F2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BC4201-7E99-48E7-AA9B-ED309E3B7FA1}"/>
              </a:ext>
            </a:extLst>
          </p:cNvPr>
          <p:cNvSpPr>
            <a:spLocks noGrp="1"/>
          </p:cNvSpPr>
          <p:nvPr>
            <p:ph type="dt" sz="half" idx="10"/>
          </p:nvPr>
        </p:nvSpPr>
        <p:spPr/>
        <p:txBody>
          <a:bodyPr/>
          <a:lstStyle/>
          <a:p>
            <a:fld id="{28720BE3-6BB6-4ED3-BDAF-3C4548D4BA56}" type="datetimeFigureOut">
              <a:rPr lang="en-US" smtClean="0"/>
              <a:t>9/17/2019</a:t>
            </a:fld>
            <a:endParaRPr lang="en-US"/>
          </a:p>
        </p:txBody>
      </p:sp>
      <p:sp>
        <p:nvSpPr>
          <p:cNvPr id="8" name="Footer Placeholder 7">
            <a:extLst>
              <a:ext uri="{FF2B5EF4-FFF2-40B4-BE49-F238E27FC236}">
                <a16:creationId xmlns:a16="http://schemas.microsoft.com/office/drawing/2014/main" id="{53666E55-1E25-4040-A9B8-167DB41FC4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AC9EFC-2085-4976-BCA3-F7F4D0AE973C}"/>
              </a:ext>
            </a:extLst>
          </p:cNvPr>
          <p:cNvSpPr>
            <a:spLocks noGrp="1"/>
          </p:cNvSpPr>
          <p:nvPr>
            <p:ph type="sldNum" sz="quarter" idx="12"/>
          </p:nvPr>
        </p:nvSpPr>
        <p:spPr/>
        <p:txBody>
          <a:bodyPr/>
          <a:lstStyle/>
          <a:p>
            <a:fld id="{DFB928B2-477A-4963-A928-D391CE866268}" type="slidenum">
              <a:rPr lang="en-US" smtClean="0"/>
              <a:t>‹#›</a:t>
            </a:fld>
            <a:endParaRPr lang="en-US"/>
          </a:p>
        </p:txBody>
      </p:sp>
    </p:spTree>
    <p:extLst>
      <p:ext uri="{BB962C8B-B14F-4D97-AF65-F5344CB8AC3E}">
        <p14:creationId xmlns:p14="http://schemas.microsoft.com/office/powerpoint/2010/main" val="4855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29FAD-2208-44F1-91F6-0A028378AF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B860CF-9220-4A6F-A16E-0CDFC782A70E}"/>
              </a:ext>
            </a:extLst>
          </p:cNvPr>
          <p:cNvSpPr>
            <a:spLocks noGrp="1"/>
          </p:cNvSpPr>
          <p:nvPr>
            <p:ph type="dt" sz="half" idx="10"/>
          </p:nvPr>
        </p:nvSpPr>
        <p:spPr/>
        <p:txBody>
          <a:bodyPr/>
          <a:lstStyle/>
          <a:p>
            <a:fld id="{28720BE3-6BB6-4ED3-BDAF-3C4548D4BA56}" type="datetimeFigureOut">
              <a:rPr lang="en-US" smtClean="0"/>
              <a:t>9/17/2019</a:t>
            </a:fld>
            <a:endParaRPr lang="en-US"/>
          </a:p>
        </p:txBody>
      </p:sp>
      <p:sp>
        <p:nvSpPr>
          <p:cNvPr id="4" name="Footer Placeholder 3">
            <a:extLst>
              <a:ext uri="{FF2B5EF4-FFF2-40B4-BE49-F238E27FC236}">
                <a16:creationId xmlns:a16="http://schemas.microsoft.com/office/drawing/2014/main" id="{6B4A04F4-A39F-4B82-90FD-FD960178F6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D6A48C-73B3-4644-8391-C57ABD0602E3}"/>
              </a:ext>
            </a:extLst>
          </p:cNvPr>
          <p:cNvSpPr>
            <a:spLocks noGrp="1"/>
          </p:cNvSpPr>
          <p:nvPr>
            <p:ph type="sldNum" sz="quarter" idx="12"/>
          </p:nvPr>
        </p:nvSpPr>
        <p:spPr/>
        <p:txBody>
          <a:bodyPr/>
          <a:lstStyle/>
          <a:p>
            <a:fld id="{DFB928B2-477A-4963-A928-D391CE866268}" type="slidenum">
              <a:rPr lang="en-US" smtClean="0"/>
              <a:t>‹#›</a:t>
            </a:fld>
            <a:endParaRPr lang="en-US"/>
          </a:p>
        </p:txBody>
      </p:sp>
    </p:spTree>
    <p:extLst>
      <p:ext uri="{BB962C8B-B14F-4D97-AF65-F5344CB8AC3E}">
        <p14:creationId xmlns:p14="http://schemas.microsoft.com/office/powerpoint/2010/main" val="309938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BA873A-2D27-4EB5-8C09-D65CEC665CC2}"/>
              </a:ext>
            </a:extLst>
          </p:cNvPr>
          <p:cNvSpPr>
            <a:spLocks noGrp="1"/>
          </p:cNvSpPr>
          <p:nvPr>
            <p:ph type="dt" sz="half" idx="10"/>
          </p:nvPr>
        </p:nvSpPr>
        <p:spPr/>
        <p:txBody>
          <a:bodyPr/>
          <a:lstStyle/>
          <a:p>
            <a:fld id="{28720BE3-6BB6-4ED3-BDAF-3C4548D4BA56}" type="datetimeFigureOut">
              <a:rPr lang="en-US" smtClean="0"/>
              <a:t>9/17/2019</a:t>
            </a:fld>
            <a:endParaRPr lang="en-US"/>
          </a:p>
        </p:txBody>
      </p:sp>
      <p:sp>
        <p:nvSpPr>
          <p:cNvPr id="3" name="Footer Placeholder 2">
            <a:extLst>
              <a:ext uri="{FF2B5EF4-FFF2-40B4-BE49-F238E27FC236}">
                <a16:creationId xmlns:a16="http://schemas.microsoft.com/office/drawing/2014/main" id="{451CE42F-1044-4F50-BB43-E98D691FA5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A83B11-F6BD-40E1-BB53-E3B76B61CF4A}"/>
              </a:ext>
            </a:extLst>
          </p:cNvPr>
          <p:cNvSpPr>
            <a:spLocks noGrp="1"/>
          </p:cNvSpPr>
          <p:nvPr>
            <p:ph type="sldNum" sz="quarter" idx="12"/>
          </p:nvPr>
        </p:nvSpPr>
        <p:spPr/>
        <p:txBody>
          <a:bodyPr/>
          <a:lstStyle/>
          <a:p>
            <a:fld id="{DFB928B2-477A-4963-A928-D391CE866268}" type="slidenum">
              <a:rPr lang="en-US" smtClean="0"/>
              <a:t>‹#›</a:t>
            </a:fld>
            <a:endParaRPr lang="en-US"/>
          </a:p>
        </p:txBody>
      </p:sp>
    </p:spTree>
    <p:extLst>
      <p:ext uri="{BB962C8B-B14F-4D97-AF65-F5344CB8AC3E}">
        <p14:creationId xmlns:p14="http://schemas.microsoft.com/office/powerpoint/2010/main" val="2685697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757B2-0860-4862-BEEF-569DD0521F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1B4542-93EB-44D9-988C-06E42FEB53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A6E4D-E856-453B-B896-C621DBD3C0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8D6659-051D-4F77-A3F8-E74B58035B3E}"/>
              </a:ext>
            </a:extLst>
          </p:cNvPr>
          <p:cNvSpPr>
            <a:spLocks noGrp="1"/>
          </p:cNvSpPr>
          <p:nvPr>
            <p:ph type="dt" sz="half" idx="10"/>
          </p:nvPr>
        </p:nvSpPr>
        <p:spPr/>
        <p:txBody>
          <a:bodyPr/>
          <a:lstStyle/>
          <a:p>
            <a:fld id="{28720BE3-6BB6-4ED3-BDAF-3C4548D4BA56}" type="datetimeFigureOut">
              <a:rPr lang="en-US" smtClean="0"/>
              <a:t>9/17/2019</a:t>
            </a:fld>
            <a:endParaRPr lang="en-US"/>
          </a:p>
        </p:txBody>
      </p:sp>
      <p:sp>
        <p:nvSpPr>
          <p:cNvPr id="6" name="Footer Placeholder 5">
            <a:extLst>
              <a:ext uri="{FF2B5EF4-FFF2-40B4-BE49-F238E27FC236}">
                <a16:creationId xmlns:a16="http://schemas.microsoft.com/office/drawing/2014/main" id="{08B186E7-0651-46A4-AC5F-9A8D89067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8D2ADD-957E-409F-B226-AAFF3EE54107}"/>
              </a:ext>
            </a:extLst>
          </p:cNvPr>
          <p:cNvSpPr>
            <a:spLocks noGrp="1"/>
          </p:cNvSpPr>
          <p:nvPr>
            <p:ph type="sldNum" sz="quarter" idx="12"/>
          </p:nvPr>
        </p:nvSpPr>
        <p:spPr/>
        <p:txBody>
          <a:bodyPr/>
          <a:lstStyle/>
          <a:p>
            <a:fld id="{DFB928B2-477A-4963-A928-D391CE866268}" type="slidenum">
              <a:rPr lang="en-US" smtClean="0"/>
              <a:t>‹#›</a:t>
            </a:fld>
            <a:endParaRPr lang="en-US"/>
          </a:p>
        </p:txBody>
      </p:sp>
    </p:spTree>
    <p:extLst>
      <p:ext uri="{BB962C8B-B14F-4D97-AF65-F5344CB8AC3E}">
        <p14:creationId xmlns:p14="http://schemas.microsoft.com/office/powerpoint/2010/main" val="2445012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B63A-8D16-49C0-B65F-5B4900F702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D33420-F539-42A1-AA21-CD4DC2D043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086829-28DC-48D3-A17D-64A8217DF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B2E441-1861-46D3-8556-FF72E6DAFEDF}"/>
              </a:ext>
            </a:extLst>
          </p:cNvPr>
          <p:cNvSpPr>
            <a:spLocks noGrp="1"/>
          </p:cNvSpPr>
          <p:nvPr>
            <p:ph type="dt" sz="half" idx="10"/>
          </p:nvPr>
        </p:nvSpPr>
        <p:spPr/>
        <p:txBody>
          <a:bodyPr/>
          <a:lstStyle/>
          <a:p>
            <a:fld id="{28720BE3-6BB6-4ED3-BDAF-3C4548D4BA56}" type="datetimeFigureOut">
              <a:rPr lang="en-US" smtClean="0"/>
              <a:t>9/17/2019</a:t>
            </a:fld>
            <a:endParaRPr lang="en-US"/>
          </a:p>
        </p:txBody>
      </p:sp>
      <p:sp>
        <p:nvSpPr>
          <p:cNvPr id="6" name="Footer Placeholder 5">
            <a:extLst>
              <a:ext uri="{FF2B5EF4-FFF2-40B4-BE49-F238E27FC236}">
                <a16:creationId xmlns:a16="http://schemas.microsoft.com/office/drawing/2014/main" id="{203CB5CB-A97E-4284-B959-4CF4A13A2B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58D175-B511-41B4-8663-3BB5ADE9B29D}"/>
              </a:ext>
            </a:extLst>
          </p:cNvPr>
          <p:cNvSpPr>
            <a:spLocks noGrp="1"/>
          </p:cNvSpPr>
          <p:nvPr>
            <p:ph type="sldNum" sz="quarter" idx="12"/>
          </p:nvPr>
        </p:nvSpPr>
        <p:spPr/>
        <p:txBody>
          <a:bodyPr/>
          <a:lstStyle/>
          <a:p>
            <a:fld id="{DFB928B2-477A-4963-A928-D391CE866268}" type="slidenum">
              <a:rPr lang="en-US" smtClean="0"/>
              <a:t>‹#›</a:t>
            </a:fld>
            <a:endParaRPr lang="en-US"/>
          </a:p>
        </p:txBody>
      </p:sp>
    </p:spTree>
    <p:extLst>
      <p:ext uri="{BB962C8B-B14F-4D97-AF65-F5344CB8AC3E}">
        <p14:creationId xmlns:p14="http://schemas.microsoft.com/office/powerpoint/2010/main" val="3254625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5DCBDB-997A-40D3-BB5F-172AF2511F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7F21F9-4104-4519-AC75-A6538262D4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DB85B-6351-4CF0-8B21-E6129FCC5E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720BE3-6BB6-4ED3-BDAF-3C4548D4BA56}" type="datetimeFigureOut">
              <a:rPr lang="en-US" smtClean="0"/>
              <a:t>9/17/2019</a:t>
            </a:fld>
            <a:endParaRPr lang="en-US"/>
          </a:p>
        </p:txBody>
      </p:sp>
      <p:sp>
        <p:nvSpPr>
          <p:cNvPr id="5" name="Footer Placeholder 4">
            <a:extLst>
              <a:ext uri="{FF2B5EF4-FFF2-40B4-BE49-F238E27FC236}">
                <a16:creationId xmlns:a16="http://schemas.microsoft.com/office/drawing/2014/main" id="{047F63F0-E9C3-401D-974B-4F7B389D94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38DA22-ACE5-4372-8904-7E4ADD6E7E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928B2-477A-4963-A928-D391CE866268}" type="slidenum">
              <a:rPr lang="en-US" smtClean="0"/>
              <a:t>‹#›</a:t>
            </a:fld>
            <a:endParaRPr lang="en-US"/>
          </a:p>
        </p:txBody>
      </p:sp>
    </p:spTree>
    <p:extLst>
      <p:ext uri="{BB962C8B-B14F-4D97-AF65-F5344CB8AC3E}">
        <p14:creationId xmlns:p14="http://schemas.microsoft.com/office/powerpoint/2010/main" val="1978344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LFlvor6ZHdY" TargetMode="External"/><Relationship Id="rId2" Type="http://schemas.openxmlformats.org/officeDocument/2006/relationships/hyperlink" Target="https://www.youtube.com/watch?v=x8PsRWvJz00" TargetMode="External"/><Relationship Id="rId1" Type="http://schemas.openxmlformats.org/officeDocument/2006/relationships/slideLayout" Target="../slideLayouts/slideLayout2.xml"/><Relationship Id="rId4" Type="http://schemas.openxmlformats.org/officeDocument/2006/relationships/hyperlink" Target="https://www.youtube.com/watch?v=_p4esMj2EC8" TargetMode="Externa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entrepreneur.com/article/311895" TargetMode="External"/><Relationship Id="rId2" Type="http://schemas.openxmlformats.org/officeDocument/2006/relationships/hyperlink" Target="https://hbr.org/product/harvard-business-review-special-issue-the-brain-science-behind-business/BR1907-MAG-ENG" TargetMode="External"/><Relationship Id="rId1" Type="http://schemas.openxmlformats.org/officeDocument/2006/relationships/slideLayout" Target="../slideLayouts/slideLayout2.xml"/><Relationship Id="rId6" Type="http://schemas.openxmlformats.org/officeDocument/2006/relationships/hyperlink" Target="https://www.superoffice.com/blog/science-based-selling/" TargetMode="External"/><Relationship Id="rId5" Type="http://schemas.openxmlformats.org/officeDocument/2006/relationships/hyperlink" Target="https://hbr.org/2012/01/the-science-behind-the-smile" TargetMode="External"/><Relationship Id="rId4" Type="http://schemas.openxmlformats.org/officeDocument/2006/relationships/hyperlink" Target="http://designbeep.com/2013/02/22/the-science-behind-a-business-card/"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7BB8C542-694A-0241-93FB-A64F6987A387}"/>
              </a:ext>
            </a:extLst>
          </p:cNvPr>
          <p:cNvPicPr>
            <a:picLocks noGrp="1" noChangeAspect="1"/>
          </p:cNvPicPr>
          <p:nvPr>
            <p:ph idx="1"/>
          </p:nvPr>
        </p:nvPicPr>
        <p:blipFill>
          <a:blip r:embed="rId3"/>
          <a:stretch>
            <a:fillRect/>
          </a:stretch>
        </p:blipFill>
        <p:spPr>
          <a:xfrm>
            <a:off x="589094" y="325321"/>
            <a:ext cx="11602906" cy="6532679"/>
          </a:xfrm>
        </p:spPr>
      </p:pic>
      <p:sp>
        <p:nvSpPr>
          <p:cNvPr id="7" name="TextBox 6">
            <a:extLst>
              <a:ext uri="{FF2B5EF4-FFF2-40B4-BE49-F238E27FC236}">
                <a16:creationId xmlns:a16="http://schemas.microsoft.com/office/drawing/2014/main" id="{97EEEB71-5CC3-9C40-AE50-286E955211B6}"/>
              </a:ext>
            </a:extLst>
          </p:cNvPr>
          <p:cNvSpPr txBox="1"/>
          <p:nvPr/>
        </p:nvSpPr>
        <p:spPr>
          <a:xfrm>
            <a:off x="979216" y="1214633"/>
            <a:ext cx="5411331" cy="2862322"/>
          </a:xfrm>
          <a:prstGeom prst="rect">
            <a:avLst/>
          </a:prstGeom>
          <a:noFill/>
        </p:spPr>
        <p:txBody>
          <a:bodyPr wrap="square" rtlCol="0">
            <a:spAutoFit/>
          </a:bodyPr>
          <a:lstStyle/>
          <a:p>
            <a:r>
              <a:rPr lang="en-US" sz="2000" b="1" dirty="0"/>
              <a:t>Vision </a:t>
            </a:r>
            <a:r>
              <a:rPr lang="en-US" sz="2000" b="1"/>
              <a:t>Expo Has Gone </a:t>
            </a:r>
            <a:r>
              <a:rPr lang="en-US" sz="2000" b="1" dirty="0"/>
              <a:t>Green!</a:t>
            </a:r>
            <a:endParaRPr lang="en-US" sz="2000" dirty="0"/>
          </a:p>
          <a:p>
            <a:r>
              <a:rPr lang="en-US" sz="2000" dirty="0"/>
              <a:t>We have eliminated all paper session evaluation forms.  Please be sure to complete your electronic session evaluations online when you login to request your CE Letter for each course you attended!  Your feedback is important to us as our Conference Advisory Board considers content and speakers for future meetings to provide you with the best education possible.</a:t>
            </a:r>
          </a:p>
        </p:txBody>
      </p:sp>
      <p:pic>
        <p:nvPicPr>
          <p:cNvPr id="8" name="Picture 7">
            <a:extLst>
              <a:ext uri="{FF2B5EF4-FFF2-40B4-BE49-F238E27FC236}">
                <a16:creationId xmlns:a16="http://schemas.microsoft.com/office/drawing/2014/main" id="{39FC4AC2-6A02-E74D-8BC4-E852C8610C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216" y="5551714"/>
            <a:ext cx="1664003" cy="539866"/>
          </a:xfrm>
          <a:prstGeom prst="rect">
            <a:avLst/>
          </a:prstGeom>
        </p:spPr>
      </p:pic>
      <p:sp>
        <p:nvSpPr>
          <p:cNvPr id="2" name="Rectangle 1"/>
          <p:cNvSpPr/>
          <p:nvPr/>
        </p:nvSpPr>
        <p:spPr>
          <a:xfrm>
            <a:off x="979216" y="446812"/>
            <a:ext cx="4389618" cy="646331"/>
          </a:xfrm>
          <a:prstGeom prst="rect">
            <a:avLst/>
          </a:prstGeom>
        </p:spPr>
        <p:txBody>
          <a:bodyPr wrap="square">
            <a:spAutoFit/>
          </a:bodyPr>
          <a:lstStyle/>
          <a:p>
            <a:r>
              <a:rPr lang="en-US" dirty="0">
                <a:latin typeface="Franklin Gothic Book" panose="020B0503020102020204" pitchFamily="34" charset="0"/>
                <a:ea typeface="Calibri" panose="020F0502020204030204" pitchFamily="34" charset="0"/>
                <a:cs typeface="Calibri" panose="020F0502020204030204" pitchFamily="34" charset="0"/>
              </a:rPr>
              <a:t>On behalf of Vision Expo, we sincerely thank you for being with us this year.</a:t>
            </a:r>
            <a:endParaRPr lang="en-US" dirty="0"/>
          </a:p>
        </p:txBody>
      </p:sp>
    </p:spTree>
    <p:extLst>
      <p:ext uri="{BB962C8B-B14F-4D97-AF65-F5344CB8AC3E}">
        <p14:creationId xmlns:p14="http://schemas.microsoft.com/office/powerpoint/2010/main" val="1551631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8FEB-65E4-4DE5-A3A2-9CCD19D2C762}"/>
              </a:ext>
            </a:extLst>
          </p:cNvPr>
          <p:cNvSpPr>
            <a:spLocks noGrp="1"/>
          </p:cNvSpPr>
          <p:nvPr>
            <p:ph type="title"/>
          </p:nvPr>
        </p:nvSpPr>
        <p:spPr/>
        <p:txBody>
          <a:bodyPr>
            <a:normAutofit/>
          </a:bodyPr>
          <a:lstStyle/>
          <a:p>
            <a:pPr marL="514350" indent="-514350">
              <a:lnSpc>
                <a:spcPct val="150000"/>
              </a:lnSpc>
            </a:pPr>
            <a:r>
              <a:rPr lang="en-US" dirty="0"/>
              <a:t>How to apply The 4 Networks in the practice.</a:t>
            </a:r>
          </a:p>
        </p:txBody>
      </p:sp>
      <p:sp>
        <p:nvSpPr>
          <p:cNvPr id="3" name="Content Placeholder 2">
            <a:extLst>
              <a:ext uri="{FF2B5EF4-FFF2-40B4-BE49-F238E27FC236}">
                <a16:creationId xmlns:a16="http://schemas.microsoft.com/office/drawing/2014/main" id="{CD8FE8AD-D330-4D09-BF72-8BEFA2E08FDF}"/>
              </a:ext>
            </a:extLst>
          </p:cNvPr>
          <p:cNvSpPr>
            <a:spLocks noGrp="1"/>
          </p:cNvSpPr>
          <p:nvPr>
            <p:ph idx="1"/>
          </p:nvPr>
        </p:nvSpPr>
        <p:spPr/>
        <p:txBody>
          <a:bodyPr/>
          <a:lstStyle/>
          <a:p>
            <a:r>
              <a:rPr lang="en-US" dirty="0"/>
              <a:t>First, what are Brain Networks</a:t>
            </a:r>
          </a:p>
          <a:p>
            <a:pPr lvl="1"/>
            <a:r>
              <a:rPr lang="en-US" b="1" dirty="0"/>
              <a:t>Large scale brain networks</a:t>
            </a:r>
            <a:r>
              <a:rPr lang="en-US" dirty="0"/>
              <a:t> are collections of widespread brain regions showing functional connectivity by statistical analysis of the fMRI BOLD signal or other signal fluctuations.</a:t>
            </a:r>
          </a:p>
          <a:p>
            <a:pPr lvl="1"/>
            <a:endParaRPr lang="en-US" dirty="0"/>
          </a:p>
          <a:p>
            <a:r>
              <a:rPr lang="en-US" dirty="0"/>
              <a:t>An emerging paradigm in neuroscience is that cognitive tasks are performed not by individual brain regions working in isolation, but by networks consisting of several discrete brain regions that are said to be "functionally connected" due to tightly coupled activity.</a:t>
            </a:r>
          </a:p>
        </p:txBody>
      </p:sp>
      <p:sp>
        <p:nvSpPr>
          <p:cNvPr id="4" name="TextBox 3">
            <a:extLst>
              <a:ext uri="{FF2B5EF4-FFF2-40B4-BE49-F238E27FC236}">
                <a16:creationId xmlns:a16="http://schemas.microsoft.com/office/drawing/2014/main" id="{0F2D8F48-B614-46BD-A333-D0F84D7E6485}"/>
              </a:ext>
            </a:extLst>
          </p:cNvPr>
          <p:cNvSpPr txBox="1"/>
          <p:nvPr/>
        </p:nvSpPr>
        <p:spPr>
          <a:xfrm>
            <a:off x="3252144" y="6211888"/>
            <a:ext cx="5687711" cy="369332"/>
          </a:xfrm>
          <a:prstGeom prst="rect">
            <a:avLst/>
          </a:prstGeom>
          <a:noFill/>
        </p:spPr>
        <p:txBody>
          <a:bodyPr wrap="none" rtlCol="0">
            <a:spAutoFit/>
          </a:bodyPr>
          <a:lstStyle/>
          <a:p>
            <a:r>
              <a:rPr lang="en-US" dirty="0"/>
              <a:t>https://en.wikipedia.org/wiki/Large_scale_brain_networks</a:t>
            </a:r>
          </a:p>
        </p:txBody>
      </p:sp>
    </p:spTree>
    <p:extLst>
      <p:ext uri="{BB962C8B-B14F-4D97-AF65-F5344CB8AC3E}">
        <p14:creationId xmlns:p14="http://schemas.microsoft.com/office/powerpoint/2010/main" val="927432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B85AAA-1FCF-4316-9D89-E26A23D905C6}"/>
              </a:ext>
            </a:extLst>
          </p:cNvPr>
          <p:cNvPicPr>
            <a:picLocks noChangeAspect="1"/>
          </p:cNvPicPr>
          <p:nvPr/>
        </p:nvPicPr>
        <p:blipFill rotWithShape="1">
          <a:blip r:embed="rId2"/>
          <a:srcRect l="5671" t="8333" r="6830" b="13334"/>
          <a:stretch/>
        </p:blipFill>
        <p:spPr>
          <a:xfrm>
            <a:off x="989409" y="192882"/>
            <a:ext cx="10213182" cy="6095486"/>
          </a:xfrm>
          <a:prstGeom prst="rect">
            <a:avLst/>
          </a:prstGeom>
        </p:spPr>
      </p:pic>
      <p:sp>
        <p:nvSpPr>
          <p:cNvPr id="4" name="TextBox 3">
            <a:extLst>
              <a:ext uri="{FF2B5EF4-FFF2-40B4-BE49-F238E27FC236}">
                <a16:creationId xmlns:a16="http://schemas.microsoft.com/office/drawing/2014/main" id="{18C40192-8E12-4DCB-969B-55D33B038492}"/>
              </a:ext>
            </a:extLst>
          </p:cNvPr>
          <p:cNvSpPr txBox="1"/>
          <p:nvPr/>
        </p:nvSpPr>
        <p:spPr>
          <a:xfrm>
            <a:off x="1920594" y="6422231"/>
            <a:ext cx="8350812" cy="369332"/>
          </a:xfrm>
          <a:prstGeom prst="rect">
            <a:avLst/>
          </a:prstGeom>
          <a:noFill/>
        </p:spPr>
        <p:txBody>
          <a:bodyPr wrap="none" rtlCol="0">
            <a:spAutoFit/>
          </a:bodyPr>
          <a:lstStyle/>
          <a:p>
            <a:r>
              <a:rPr lang="en-US"/>
              <a:t>https://en.wikipedia.org/wiki/Brodmann_area#/media/File:1307_Brodmann_Areas.jpg</a:t>
            </a:r>
          </a:p>
        </p:txBody>
      </p:sp>
    </p:spTree>
    <p:extLst>
      <p:ext uri="{BB962C8B-B14F-4D97-AF65-F5344CB8AC3E}">
        <p14:creationId xmlns:p14="http://schemas.microsoft.com/office/powerpoint/2010/main" val="3654035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09C1E3-9147-4E54-AF2E-39B38E904180}"/>
              </a:ext>
            </a:extLst>
          </p:cNvPr>
          <p:cNvSpPr>
            <a:spLocks noGrp="1"/>
          </p:cNvSpPr>
          <p:nvPr>
            <p:ph type="title"/>
          </p:nvPr>
        </p:nvSpPr>
        <p:spPr>
          <a:xfrm>
            <a:off x="838200" y="365125"/>
            <a:ext cx="4512469" cy="1325563"/>
          </a:xfrm>
        </p:spPr>
        <p:txBody>
          <a:bodyPr/>
          <a:lstStyle/>
          <a:p>
            <a:r>
              <a:rPr lang="en-US" dirty="0"/>
              <a:t>Six Brain Networks</a:t>
            </a:r>
            <a:br>
              <a:rPr lang="en-US" dirty="0"/>
            </a:br>
            <a:r>
              <a:rPr lang="en-US" sz="2400" dirty="0"/>
              <a:t>upgraded from 4</a:t>
            </a:r>
          </a:p>
        </p:txBody>
      </p:sp>
      <p:graphicFrame>
        <p:nvGraphicFramePr>
          <p:cNvPr id="5" name="Diagram 4">
            <a:extLst>
              <a:ext uri="{FF2B5EF4-FFF2-40B4-BE49-F238E27FC236}">
                <a16:creationId xmlns:a16="http://schemas.microsoft.com/office/drawing/2014/main" id="{829DA95D-2809-460D-863F-8C166EC5AE94}"/>
              </a:ext>
            </a:extLst>
          </p:cNvPr>
          <p:cNvGraphicFramePr/>
          <p:nvPr>
            <p:extLst>
              <p:ext uri="{D42A27DB-BD31-4B8C-83A1-F6EECF244321}">
                <p14:modId xmlns:p14="http://schemas.microsoft.com/office/powerpoint/2010/main" val="576049434"/>
              </p:ext>
            </p:extLst>
          </p:nvPr>
        </p:nvGraphicFramePr>
        <p:xfrm>
          <a:off x="2724943" y="88397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9921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C467339-B3FB-489B-8BFA-C013FE45AB76}"/>
              </a:ext>
            </a:extLst>
          </p:cNvPr>
          <p:cNvGraphicFramePr>
            <a:graphicFrameLocks noGrp="1"/>
          </p:cNvGraphicFramePr>
          <p:nvPr>
            <p:extLst>
              <p:ext uri="{D42A27DB-BD31-4B8C-83A1-F6EECF244321}">
                <p14:modId xmlns:p14="http://schemas.microsoft.com/office/powerpoint/2010/main" val="1077241214"/>
              </p:ext>
            </p:extLst>
          </p:nvPr>
        </p:nvGraphicFramePr>
        <p:xfrm>
          <a:off x="648891" y="238222"/>
          <a:ext cx="10894218" cy="6381555"/>
        </p:xfrm>
        <a:graphic>
          <a:graphicData uri="http://schemas.openxmlformats.org/drawingml/2006/table">
            <a:tbl>
              <a:tblPr firstRow="1" firstCol="1" bandRow="1">
                <a:tableStyleId>{5202B0CA-FC54-4496-8BCA-5EF66A818D29}</a:tableStyleId>
              </a:tblPr>
              <a:tblGrid>
                <a:gridCol w="3339537">
                  <a:extLst>
                    <a:ext uri="{9D8B030D-6E8A-4147-A177-3AD203B41FA5}">
                      <a16:colId xmlns:a16="http://schemas.microsoft.com/office/drawing/2014/main" val="1657009879"/>
                    </a:ext>
                  </a:extLst>
                </a:gridCol>
                <a:gridCol w="7554681">
                  <a:extLst>
                    <a:ext uri="{9D8B030D-6E8A-4147-A177-3AD203B41FA5}">
                      <a16:colId xmlns:a16="http://schemas.microsoft.com/office/drawing/2014/main" val="4070935919"/>
                    </a:ext>
                  </a:extLst>
                </a:gridCol>
              </a:tblGrid>
              <a:tr h="333443">
                <a:tc>
                  <a:txBody>
                    <a:bodyPr/>
                    <a:lstStyle/>
                    <a:p>
                      <a:pPr marL="0" marR="0">
                        <a:lnSpc>
                          <a:spcPct val="107000"/>
                        </a:lnSpc>
                        <a:spcBef>
                          <a:spcPts val="0"/>
                        </a:spcBef>
                        <a:spcAft>
                          <a:spcPts val="0"/>
                        </a:spcAft>
                      </a:pPr>
                      <a:r>
                        <a:rPr lang="en-US" sz="2800">
                          <a:effectLst/>
                        </a:rPr>
                        <a:t>BRAIN NETWORK</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tc>
                <a:tc>
                  <a:txBody>
                    <a:bodyPr/>
                    <a:lstStyle/>
                    <a:p>
                      <a:pPr marL="0" marR="0">
                        <a:lnSpc>
                          <a:spcPct val="107000"/>
                        </a:lnSpc>
                        <a:spcBef>
                          <a:spcPts val="0"/>
                        </a:spcBef>
                        <a:spcAft>
                          <a:spcPts val="0"/>
                        </a:spcAft>
                      </a:pPr>
                      <a:r>
                        <a:rPr lang="en-US" sz="2800" dirty="0">
                          <a:effectLst/>
                        </a:rPr>
                        <a:t>DESCRIPTION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tc>
                <a:extLst>
                  <a:ext uri="{0D108BD9-81ED-4DB2-BD59-A6C34878D82A}">
                    <a16:rowId xmlns:a16="http://schemas.microsoft.com/office/drawing/2014/main" val="594137809"/>
                  </a:ext>
                </a:extLst>
              </a:tr>
              <a:tr h="2509767">
                <a:tc>
                  <a:txBody>
                    <a:bodyPr/>
                    <a:lstStyle/>
                    <a:p>
                      <a:pPr marL="0" marR="0">
                        <a:lnSpc>
                          <a:spcPct val="107000"/>
                        </a:lnSpc>
                        <a:spcBef>
                          <a:spcPts val="0"/>
                        </a:spcBef>
                        <a:spcAft>
                          <a:spcPts val="0"/>
                        </a:spcAft>
                      </a:pPr>
                      <a:r>
                        <a:rPr lang="en-US" sz="2400" kern="1200" dirty="0">
                          <a:effectLst/>
                        </a:rPr>
                        <a:t>Default mode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tc>
                <a:tc>
                  <a:txBody>
                    <a:bodyPr/>
                    <a:lstStyle/>
                    <a:p>
                      <a:pPr marL="0" marR="0">
                        <a:lnSpc>
                          <a:spcPct val="107000"/>
                        </a:lnSpc>
                        <a:spcBef>
                          <a:spcPts val="0"/>
                        </a:spcBef>
                        <a:spcAft>
                          <a:spcPts val="0"/>
                        </a:spcAft>
                      </a:pPr>
                      <a:r>
                        <a:rPr lang="en-US" sz="2400" kern="1200" dirty="0">
                          <a:effectLst/>
                        </a:rPr>
                        <a:t>The default mode network is active when an individual is awake and at rest. It preferentially activates when individuals focus on internally-oriented tasks such as daydreaming, envisioning the future, retrieving memories, and theory of mind. It is negatively correlated with brain systems that focus on external visual signals.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tc>
                <a:extLst>
                  <a:ext uri="{0D108BD9-81ED-4DB2-BD59-A6C34878D82A}">
                    <a16:rowId xmlns:a16="http://schemas.microsoft.com/office/drawing/2014/main" val="3576997760"/>
                  </a:ext>
                </a:extLst>
              </a:tr>
              <a:tr h="682361">
                <a:tc>
                  <a:txBody>
                    <a:bodyPr/>
                    <a:lstStyle/>
                    <a:p>
                      <a:pPr marL="0" marR="0">
                        <a:lnSpc>
                          <a:spcPct val="107000"/>
                        </a:lnSpc>
                        <a:spcBef>
                          <a:spcPts val="0"/>
                        </a:spcBef>
                        <a:spcAft>
                          <a:spcPts val="0"/>
                        </a:spcAft>
                      </a:pPr>
                      <a:r>
                        <a:rPr lang="en-US" sz="2400" kern="1200">
                          <a:effectLst/>
                        </a:rPr>
                        <a:t>Dorsal attention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tc>
                <a:tc>
                  <a:txBody>
                    <a:bodyPr/>
                    <a:lstStyle/>
                    <a:p>
                      <a:pPr marL="0" marR="0">
                        <a:lnSpc>
                          <a:spcPct val="107000"/>
                        </a:lnSpc>
                        <a:spcBef>
                          <a:spcPts val="0"/>
                        </a:spcBef>
                        <a:spcAft>
                          <a:spcPts val="0"/>
                        </a:spcAft>
                      </a:pPr>
                      <a:r>
                        <a:rPr lang="en-US" sz="2400" kern="1200">
                          <a:effectLst/>
                        </a:rPr>
                        <a:t>Voluntary deployment of attention and reorientation to unexpected events.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tc>
                <a:extLst>
                  <a:ext uri="{0D108BD9-81ED-4DB2-BD59-A6C34878D82A}">
                    <a16:rowId xmlns:a16="http://schemas.microsoft.com/office/drawing/2014/main" val="3901188951"/>
                  </a:ext>
                </a:extLst>
              </a:tr>
              <a:tr h="682361">
                <a:tc>
                  <a:txBody>
                    <a:bodyPr/>
                    <a:lstStyle/>
                    <a:p>
                      <a:pPr marL="0" marR="0">
                        <a:lnSpc>
                          <a:spcPct val="107000"/>
                        </a:lnSpc>
                        <a:spcBef>
                          <a:spcPts val="0"/>
                        </a:spcBef>
                        <a:spcAft>
                          <a:spcPts val="0"/>
                        </a:spcAft>
                      </a:pPr>
                      <a:r>
                        <a:rPr lang="en-US" sz="2400" kern="1200">
                          <a:effectLst/>
                        </a:rPr>
                        <a:t>Ventral attention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tc>
                <a:tc>
                  <a:txBody>
                    <a:bodyPr/>
                    <a:lstStyle/>
                    <a:p>
                      <a:pPr marL="0" marR="0">
                        <a:lnSpc>
                          <a:spcPct val="107000"/>
                        </a:lnSpc>
                        <a:spcBef>
                          <a:spcPts val="0"/>
                        </a:spcBef>
                        <a:spcAft>
                          <a:spcPts val="0"/>
                        </a:spcAft>
                      </a:pPr>
                      <a:r>
                        <a:rPr lang="en-US" sz="2400" kern="1200">
                          <a:effectLst/>
                        </a:rPr>
                        <a:t>Responds when behaviorally relevant stimuli occur unexpectedly.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tc>
                <a:extLst>
                  <a:ext uri="{0D108BD9-81ED-4DB2-BD59-A6C34878D82A}">
                    <a16:rowId xmlns:a16="http://schemas.microsoft.com/office/drawing/2014/main" val="2879284208"/>
                  </a:ext>
                </a:extLst>
              </a:tr>
              <a:tr h="682361">
                <a:tc>
                  <a:txBody>
                    <a:bodyPr/>
                    <a:lstStyle/>
                    <a:p>
                      <a:pPr marL="0" marR="0">
                        <a:lnSpc>
                          <a:spcPct val="107000"/>
                        </a:lnSpc>
                        <a:spcBef>
                          <a:spcPts val="0"/>
                        </a:spcBef>
                        <a:spcAft>
                          <a:spcPts val="0"/>
                        </a:spcAft>
                      </a:pPr>
                      <a:r>
                        <a:rPr lang="en-US" sz="2400" kern="1200">
                          <a:effectLst/>
                        </a:rPr>
                        <a:t>Salience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tc>
                <a:tc>
                  <a:txBody>
                    <a:bodyPr/>
                    <a:lstStyle/>
                    <a:p>
                      <a:pPr marL="0" marR="0">
                        <a:lnSpc>
                          <a:spcPct val="107000"/>
                        </a:lnSpc>
                        <a:spcBef>
                          <a:spcPts val="0"/>
                        </a:spcBef>
                        <a:spcAft>
                          <a:spcPts val="0"/>
                        </a:spcAft>
                      </a:pPr>
                      <a:r>
                        <a:rPr lang="en-US" sz="2400" kern="1200">
                          <a:effectLst/>
                        </a:rPr>
                        <a:t>Monitors the salience of external inputs and internal brain events.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tc>
                <a:extLst>
                  <a:ext uri="{0D108BD9-81ED-4DB2-BD59-A6C34878D82A}">
                    <a16:rowId xmlns:a16="http://schemas.microsoft.com/office/drawing/2014/main" val="445276068"/>
                  </a:ext>
                </a:extLst>
              </a:tr>
              <a:tr h="333443">
                <a:tc>
                  <a:txBody>
                    <a:bodyPr/>
                    <a:lstStyle/>
                    <a:p>
                      <a:pPr marL="0" marR="0">
                        <a:lnSpc>
                          <a:spcPct val="107000"/>
                        </a:lnSpc>
                        <a:spcBef>
                          <a:spcPts val="0"/>
                        </a:spcBef>
                        <a:spcAft>
                          <a:spcPts val="0"/>
                        </a:spcAft>
                      </a:pPr>
                      <a:r>
                        <a:rPr lang="en-US" sz="2400" kern="1200">
                          <a:effectLst/>
                        </a:rPr>
                        <a:t>Fronto-parietal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tc>
                <a:tc>
                  <a:txBody>
                    <a:bodyPr/>
                    <a:lstStyle/>
                    <a:p>
                      <a:pPr marL="0" marR="0">
                        <a:lnSpc>
                          <a:spcPct val="107000"/>
                        </a:lnSpc>
                        <a:spcBef>
                          <a:spcPts val="0"/>
                        </a:spcBef>
                        <a:spcAft>
                          <a:spcPts val="0"/>
                        </a:spcAft>
                      </a:pPr>
                      <a:r>
                        <a:rPr lang="en-US" sz="2400" kern="1200">
                          <a:effectLst/>
                        </a:rPr>
                        <a:t>Initiates and modulates cognitive control.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tc>
                <a:extLst>
                  <a:ext uri="{0D108BD9-81ED-4DB2-BD59-A6C34878D82A}">
                    <a16:rowId xmlns:a16="http://schemas.microsoft.com/office/drawing/2014/main" val="3904076008"/>
                  </a:ext>
                </a:extLst>
              </a:tr>
              <a:tr h="682361">
                <a:tc>
                  <a:txBody>
                    <a:bodyPr/>
                    <a:lstStyle/>
                    <a:p>
                      <a:pPr marL="0" marR="0">
                        <a:lnSpc>
                          <a:spcPct val="107000"/>
                        </a:lnSpc>
                        <a:spcBef>
                          <a:spcPts val="0"/>
                        </a:spcBef>
                        <a:spcAft>
                          <a:spcPts val="0"/>
                        </a:spcAft>
                      </a:pPr>
                      <a:r>
                        <a:rPr lang="en-US" sz="2400" kern="1200">
                          <a:effectLst/>
                        </a:rPr>
                        <a:t>Lateral visual</a:t>
                      </a:r>
                      <a:endParaRPr lang="en-US" sz="2400">
                        <a:effectLst/>
                      </a:endParaRPr>
                    </a:p>
                    <a:p>
                      <a:pPr marL="0" marR="0">
                        <a:lnSpc>
                          <a:spcPct val="107000"/>
                        </a:lnSpc>
                        <a:spcBef>
                          <a:spcPts val="0"/>
                        </a:spcBef>
                        <a:spcAft>
                          <a:spcPts val="0"/>
                        </a:spcAft>
                      </a:pPr>
                      <a:r>
                        <a:rPr lang="en-US" sz="2400" kern="12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tc>
                <a:tc>
                  <a:txBody>
                    <a:bodyPr/>
                    <a:lstStyle/>
                    <a:p>
                      <a:pPr marL="0" marR="0">
                        <a:lnSpc>
                          <a:spcPct val="107000"/>
                        </a:lnSpc>
                        <a:spcBef>
                          <a:spcPts val="0"/>
                        </a:spcBef>
                        <a:spcAft>
                          <a:spcPts val="0"/>
                        </a:spcAft>
                      </a:pPr>
                      <a:r>
                        <a:rPr lang="en-US" sz="2400" kern="1200" dirty="0">
                          <a:effectLst/>
                        </a:rPr>
                        <a:t>Important in complex emotional stimuli.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7478" marR="57478" marT="0" marB="0"/>
                </a:tc>
                <a:extLst>
                  <a:ext uri="{0D108BD9-81ED-4DB2-BD59-A6C34878D82A}">
                    <a16:rowId xmlns:a16="http://schemas.microsoft.com/office/drawing/2014/main" val="3575973173"/>
                  </a:ext>
                </a:extLst>
              </a:tr>
            </a:tbl>
          </a:graphicData>
        </a:graphic>
      </p:graphicFrame>
    </p:spTree>
    <p:extLst>
      <p:ext uri="{BB962C8B-B14F-4D97-AF65-F5344CB8AC3E}">
        <p14:creationId xmlns:p14="http://schemas.microsoft.com/office/powerpoint/2010/main" val="2404641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65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8F302C-5152-4B77-9A42-5B5303F05D5F}"/>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How to apply Brain Networks in the practice</a:t>
            </a:r>
          </a:p>
        </p:txBody>
      </p:sp>
      <p:pic>
        <p:nvPicPr>
          <p:cNvPr id="5" name="Picture 4" descr="A group of people posing for a photo&#10;&#10;Description automatically generated">
            <a:extLst>
              <a:ext uri="{FF2B5EF4-FFF2-40B4-BE49-F238E27FC236}">
                <a16:creationId xmlns:a16="http://schemas.microsoft.com/office/drawing/2014/main" id="{B907BACC-1B35-44EF-A70D-C489D41370ED}"/>
              </a:ext>
            </a:extLst>
          </p:cNvPr>
          <p:cNvPicPr>
            <a:picLocks noChangeAspect="1"/>
          </p:cNvPicPr>
          <p:nvPr/>
        </p:nvPicPr>
        <p:blipFill rotWithShape="1">
          <a:blip r:embed="rId2">
            <a:extLst>
              <a:ext uri="{28A0092B-C50C-407E-A947-70E740481C1C}">
                <a14:useLocalDpi xmlns:a14="http://schemas.microsoft.com/office/drawing/2010/main" val="0"/>
              </a:ext>
            </a:extLst>
          </a:blip>
          <a:srcRect r="1" b="31539"/>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CEA342F-7719-4F17-9E3C-C4B2955AD087}"/>
              </a:ext>
            </a:extLst>
          </p:cNvPr>
          <p:cNvSpPr>
            <a:spLocks noGrp="1"/>
          </p:cNvSpPr>
          <p:nvPr>
            <p:ph idx="1"/>
          </p:nvPr>
        </p:nvSpPr>
        <p:spPr>
          <a:xfrm>
            <a:off x="8029319" y="917725"/>
            <a:ext cx="3424739" cy="4852362"/>
          </a:xfrm>
        </p:spPr>
        <p:txBody>
          <a:bodyPr anchor="ctr">
            <a:normAutofit lnSpcReduction="10000"/>
          </a:bodyPr>
          <a:lstStyle/>
          <a:p>
            <a:pPr>
              <a:spcAft>
                <a:spcPts val="1200"/>
              </a:spcAft>
            </a:pPr>
            <a:r>
              <a:rPr lang="en-US" dirty="0">
                <a:solidFill>
                  <a:srgbClr val="FFFFFF"/>
                </a:solidFill>
              </a:rPr>
              <a:t>We all have different functions in the practice.</a:t>
            </a:r>
          </a:p>
          <a:p>
            <a:pPr>
              <a:spcAft>
                <a:spcPts val="1200"/>
              </a:spcAft>
            </a:pPr>
            <a:r>
              <a:rPr lang="en-US" dirty="0">
                <a:solidFill>
                  <a:srgbClr val="FFFFFF"/>
                </a:solidFill>
              </a:rPr>
              <a:t>But we all need to work together.</a:t>
            </a:r>
          </a:p>
          <a:p>
            <a:pPr>
              <a:spcAft>
                <a:spcPts val="1200"/>
              </a:spcAft>
            </a:pPr>
            <a:r>
              <a:rPr lang="en-US" dirty="0">
                <a:solidFill>
                  <a:srgbClr val="FFFFFF"/>
                </a:solidFill>
              </a:rPr>
              <a:t>And when we all work together in the best way, both the care delivered and the practice itself is better.</a:t>
            </a:r>
          </a:p>
        </p:txBody>
      </p:sp>
    </p:spTree>
    <p:extLst>
      <p:ext uri="{BB962C8B-B14F-4D97-AF65-F5344CB8AC3E}">
        <p14:creationId xmlns:p14="http://schemas.microsoft.com/office/powerpoint/2010/main" val="2782538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DA0372F-F2CD-4E89-A612-CA5139C14000}"/>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700" kern="1200" dirty="0">
                <a:solidFill>
                  <a:srgbClr val="FFFFFF"/>
                </a:solidFill>
                <a:latin typeface="+mj-lt"/>
                <a:ea typeface="+mj-ea"/>
                <a:cs typeface="+mj-cs"/>
              </a:rPr>
              <a:t>How to unlock Innovation in staff and doctors</a:t>
            </a:r>
          </a:p>
        </p:txBody>
      </p:sp>
    </p:spTree>
    <p:extLst>
      <p:ext uri="{BB962C8B-B14F-4D97-AF65-F5344CB8AC3E}">
        <p14:creationId xmlns:p14="http://schemas.microsoft.com/office/powerpoint/2010/main" val="2691320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F1164FB-7332-4A28-8928-5A078034DC09}"/>
              </a:ext>
            </a:extLst>
          </p:cNvPr>
          <p:cNvSpPr>
            <a:spLocks noGrp="1"/>
          </p:cNvSpPr>
          <p:nvPr>
            <p:ph type="title"/>
          </p:nvPr>
        </p:nvSpPr>
        <p:spPr>
          <a:xfrm>
            <a:off x="863029" y="1012004"/>
            <a:ext cx="3416158" cy="4795408"/>
          </a:xfrm>
        </p:spPr>
        <p:txBody>
          <a:bodyPr>
            <a:normAutofit/>
          </a:bodyPr>
          <a:lstStyle/>
          <a:p>
            <a:pPr algn="ctr"/>
            <a:r>
              <a:rPr lang="en-US" dirty="0">
                <a:solidFill>
                  <a:srgbClr val="FFFFFF"/>
                </a:solidFill>
              </a:rPr>
              <a:t>How to unlock Innovation in staff and doctors</a:t>
            </a:r>
            <a:br>
              <a:rPr lang="en-US" dirty="0">
                <a:solidFill>
                  <a:srgbClr val="FFFFFF"/>
                </a:solidFill>
              </a:rPr>
            </a:br>
            <a:br>
              <a:rPr lang="en-US" dirty="0">
                <a:solidFill>
                  <a:srgbClr val="FFFFFF"/>
                </a:solidFill>
              </a:rPr>
            </a:br>
            <a:r>
              <a:rPr lang="en-US" sz="2400" dirty="0">
                <a:solidFill>
                  <a:srgbClr val="FFFF00"/>
                </a:solidFill>
              </a:rPr>
              <a:t>innovate or be left behind</a:t>
            </a:r>
          </a:p>
        </p:txBody>
      </p:sp>
      <p:graphicFrame>
        <p:nvGraphicFramePr>
          <p:cNvPr id="5" name="Content Placeholder 2">
            <a:extLst>
              <a:ext uri="{FF2B5EF4-FFF2-40B4-BE49-F238E27FC236}">
                <a16:creationId xmlns:a16="http://schemas.microsoft.com/office/drawing/2014/main" id="{21550471-2E9E-48E2-A0FD-1897068688E1}"/>
              </a:ext>
            </a:extLst>
          </p:cNvPr>
          <p:cNvGraphicFramePr>
            <a:graphicFrameLocks noGrp="1"/>
          </p:cNvGraphicFramePr>
          <p:nvPr>
            <p:ph idx="1"/>
            <p:extLst>
              <p:ext uri="{D42A27DB-BD31-4B8C-83A1-F6EECF244321}">
                <p14:modId xmlns:p14="http://schemas.microsoft.com/office/powerpoint/2010/main" val="119482610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E94950D8-0481-4D4A-9B46-9FE9995187F5}"/>
              </a:ext>
            </a:extLst>
          </p:cNvPr>
          <p:cNvSpPr txBox="1"/>
          <p:nvPr/>
        </p:nvSpPr>
        <p:spPr>
          <a:xfrm>
            <a:off x="5617024" y="6202410"/>
            <a:ext cx="5668155" cy="369332"/>
          </a:xfrm>
          <a:prstGeom prst="rect">
            <a:avLst/>
          </a:prstGeom>
          <a:noFill/>
        </p:spPr>
        <p:txBody>
          <a:bodyPr wrap="none" rtlCol="0">
            <a:spAutoFit/>
          </a:bodyPr>
          <a:lstStyle/>
          <a:p>
            <a:r>
              <a:rPr lang="en-US" dirty="0"/>
              <a:t>https://www.london.edu/lbsr/5-keys-to-unlock-innovation</a:t>
            </a:r>
          </a:p>
        </p:txBody>
      </p:sp>
    </p:spTree>
    <p:extLst>
      <p:ext uri="{BB962C8B-B14F-4D97-AF65-F5344CB8AC3E}">
        <p14:creationId xmlns:p14="http://schemas.microsoft.com/office/powerpoint/2010/main" val="109174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1164FB-7332-4A28-8928-5A078034DC09}"/>
              </a:ext>
            </a:extLst>
          </p:cNvPr>
          <p:cNvSpPr>
            <a:spLocks noGrp="1"/>
          </p:cNvSpPr>
          <p:nvPr>
            <p:ph type="title"/>
          </p:nvPr>
        </p:nvSpPr>
        <p:spPr>
          <a:xfrm>
            <a:off x="643468" y="623392"/>
            <a:ext cx="3363974" cy="1607060"/>
          </a:xfrm>
          <a:noFill/>
          <a:ln w="19050">
            <a:solidFill>
              <a:schemeClr val="tx1"/>
            </a:solidFill>
          </a:ln>
        </p:spPr>
        <p:txBody>
          <a:bodyPr wrap="square" anchor="ctr">
            <a:normAutofit fontScale="90000"/>
          </a:bodyPr>
          <a:lstStyle/>
          <a:p>
            <a:pPr algn="ctr"/>
            <a:r>
              <a:rPr lang="en-US" sz="3200" dirty="0"/>
              <a:t>How to unlock Innovation in        staff and doctors</a:t>
            </a:r>
            <a:br>
              <a:rPr lang="en-US" sz="2400" dirty="0"/>
            </a:br>
            <a:r>
              <a:rPr lang="en-US" sz="2400" dirty="0">
                <a:solidFill>
                  <a:srgbClr val="FFC000"/>
                </a:solidFill>
              </a:rPr>
              <a:t>innovate or be left behind</a:t>
            </a:r>
          </a:p>
        </p:txBody>
      </p:sp>
      <p:sp>
        <p:nvSpPr>
          <p:cNvPr id="3" name="Content Placeholder 2">
            <a:extLst>
              <a:ext uri="{FF2B5EF4-FFF2-40B4-BE49-F238E27FC236}">
                <a16:creationId xmlns:a16="http://schemas.microsoft.com/office/drawing/2014/main" id="{F343667E-1D4F-474B-B709-405B72D5CD65}"/>
              </a:ext>
            </a:extLst>
          </p:cNvPr>
          <p:cNvSpPr>
            <a:spLocks noGrp="1"/>
          </p:cNvSpPr>
          <p:nvPr>
            <p:ph idx="1"/>
          </p:nvPr>
        </p:nvSpPr>
        <p:spPr>
          <a:xfrm>
            <a:off x="238259" y="2638043"/>
            <a:ext cx="4108361" cy="3415623"/>
          </a:xfrm>
        </p:spPr>
        <p:txBody>
          <a:bodyPr>
            <a:normAutofit/>
          </a:bodyPr>
          <a:lstStyle/>
          <a:p>
            <a:pPr>
              <a:spcAft>
                <a:spcPts val="1200"/>
              </a:spcAft>
            </a:pPr>
            <a:r>
              <a:rPr lang="en-US" sz="2400" b="1" dirty="0">
                <a:solidFill>
                  <a:srgbClr val="FFFF00"/>
                </a:solidFill>
              </a:rPr>
              <a:t>Look For and Enlist Your Innovators</a:t>
            </a:r>
            <a:endParaRPr lang="en-US" sz="2400" dirty="0">
              <a:solidFill>
                <a:srgbClr val="FFFF00"/>
              </a:solidFill>
            </a:endParaRPr>
          </a:p>
          <a:p>
            <a:pPr>
              <a:spcAft>
                <a:spcPts val="1200"/>
              </a:spcAft>
            </a:pPr>
            <a:r>
              <a:rPr lang="en-US" sz="2400" b="1" dirty="0">
                <a:solidFill>
                  <a:srgbClr val="FFFF00"/>
                </a:solidFill>
              </a:rPr>
              <a:t>Create Safety</a:t>
            </a:r>
            <a:endParaRPr lang="en-US" sz="2400" dirty="0">
              <a:solidFill>
                <a:srgbClr val="FFFF00"/>
              </a:solidFill>
            </a:endParaRPr>
          </a:p>
          <a:p>
            <a:pPr>
              <a:spcAft>
                <a:spcPts val="1200"/>
              </a:spcAft>
            </a:pPr>
            <a:r>
              <a:rPr lang="en-US" sz="2400" b="1" dirty="0">
                <a:solidFill>
                  <a:srgbClr val="FFFF00"/>
                </a:solidFill>
              </a:rPr>
              <a:t>Disrupt the Comfortable</a:t>
            </a:r>
            <a:endParaRPr lang="en-US" sz="2400" dirty="0">
              <a:solidFill>
                <a:srgbClr val="FFFF00"/>
              </a:solidFill>
            </a:endParaRPr>
          </a:p>
          <a:p>
            <a:pPr>
              <a:spcAft>
                <a:spcPts val="1200"/>
              </a:spcAft>
            </a:pPr>
            <a:r>
              <a:rPr lang="en-US" sz="2400" b="1" dirty="0">
                <a:solidFill>
                  <a:srgbClr val="FFFF00"/>
                </a:solidFill>
              </a:rPr>
              <a:t>Sponsor Initiatives </a:t>
            </a:r>
            <a:endParaRPr lang="en-US" sz="2400" dirty="0">
              <a:solidFill>
                <a:srgbClr val="FFFF00"/>
              </a:solidFill>
            </a:endParaRPr>
          </a:p>
          <a:p>
            <a:pPr>
              <a:spcAft>
                <a:spcPts val="1200"/>
              </a:spcAft>
            </a:pPr>
            <a:r>
              <a:rPr lang="en-US" sz="2400" b="1" dirty="0">
                <a:solidFill>
                  <a:srgbClr val="FFFF00"/>
                </a:solidFill>
              </a:rPr>
              <a:t>Stand By Failures</a:t>
            </a:r>
            <a:endParaRPr lang="en-US" sz="2400" dirty="0">
              <a:solidFill>
                <a:srgbClr val="FFFF00"/>
              </a:solidFill>
            </a:endParaRPr>
          </a:p>
        </p:txBody>
      </p:sp>
      <p:grpSp>
        <p:nvGrpSpPr>
          <p:cNvPr id="7" name="Group 6">
            <a:extLst>
              <a:ext uri="{FF2B5EF4-FFF2-40B4-BE49-F238E27FC236}">
                <a16:creationId xmlns:a16="http://schemas.microsoft.com/office/drawing/2014/main" id="{0DAE7842-76EA-4DF6-BCA2-61D433EDE238}"/>
              </a:ext>
            </a:extLst>
          </p:cNvPr>
          <p:cNvGrpSpPr/>
          <p:nvPr/>
        </p:nvGrpSpPr>
        <p:grpSpPr>
          <a:xfrm>
            <a:off x="5297763" y="1566262"/>
            <a:ext cx="6250769" cy="3564608"/>
            <a:chOff x="5297763" y="1566262"/>
            <a:chExt cx="6250769" cy="3564608"/>
          </a:xfrm>
        </p:grpSpPr>
        <p:pic>
          <p:nvPicPr>
            <p:cNvPr id="5" name="Picture 4" descr="A screenshot of a cell phone&#10;&#10;Description automatically generated">
              <a:extLst>
                <a:ext uri="{FF2B5EF4-FFF2-40B4-BE49-F238E27FC236}">
                  <a16:creationId xmlns:a16="http://schemas.microsoft.com/office/drawing/2014/main" id="{6D04C963-D2FC-4E03-B1D5-B916EE135E32}"/>
                </a:ext>
              </a:extLst>
            </p:cNvPr>
            <p:cNvPicPr>
              <a:picLocks noChangeAspect="1"/>
            </p:cNvPicPr>
            <p:nvPr/>
          </p:nvPicPr>
          <p:blipFill rotWithShape="1">
            <a:blip r:embed="rId3"/>
            <a:srcRect l="7016" t="34366" r="59682" b="37183"/>
            <a:stretch/>
          </p:blipFill>
          <p:spPr>
            <a:xfrm>
              <a:off x="5297763" y="1566262"/>
              <a:ext cx="6250769" cy="3564608"/>
            </a:xfrm>
            <a:prstGeom prst="rect">
              <a:avLst/>
            </a:prstGeom>
          </p:spPr>
        </p:pic>
        <p:sp>
          <p:nvSpPr>
            <p:cNvPr id="6" name="Rectangle 5">
              <a:extLst>
                <a:ext uri="{FF2B5EF4-FFF2-40B4-BE49-F238E27FC236}">
                  <a16:creationId xmlns:a16="http://schemas.microsoft.com/office/drawing/2014/main" id="{DBF551D4-C244-4876-B3B3-4C6C4739498C}"/>
                </a:ext>
              </a:extLst>
            </p:cNvPr>
            <p:cNvSpPr/>
            <p:nvPr/>
          </p:nvSpPr>
          <p:spPr>
            <a:xfrm>
              <a:off x="9807262" y="4219731"/>
              <a:ext cx="1352915" cy="5396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190208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438FE2D-8991-4EA1-86D5-C7425FA0C325}"/>
              </a:ext>
            </a:extLst>
          </p:cNvPr>
          <p:cNvSpPr>
            <a:spLocks noGrp="1"/>
          </p:cNvSpPr>
          <p:nvPr>
            <p:ph type="title"/>
          </p:nvPr>
        </p:nvSpPr>
        <p:spPr>
          <a:xfrm>
            <a:off x="863029" y="1012004"/>
            <a:ext cx="3416158" cy="4795408"/>
          </a:xfrm>
        </p:spPr>
        <p:txBody>
          <a:bodyPr>
            <a:normAutofit/>
          </a:bodyPr>
          <a:lstStyle/>
          <a:p>
            <a:r>
              <a:rPr lang="en-US">
                <a:solidFill>
                  <a:srgbClr val="FFFFFF"/>
                </a:solidFill>
              </a:rPr>
              <a:t>Are you practicing the same way today as 10 years ago?</a:t>
            </a:r>
          </a:p>
        </p:txBody>
      </p:sp>
      <p:graphicFrame>
        <p:nvGraphicFramePr>
          <p:cNvPr id="5" name="Content Placeholder 2">
            <a:extLst>
              <a:ext uri="{FF2B5EF4-FFF2-40B4-BE49-F238E27FC236}">
                <a16:creationId xmlns:a16="http://schemas.microsoft.com/office/drawing/2014/main" id="{79831278-182A-40F0-A580-7DDF27989D9B}"/>
              </a:ext>
            </a:extLst>
          </p:cNvPr>
          <p:cNvGraphicFramePr>
            <a:graphicFrameLocks noGrp="1"/>
          </p:cNvGraphicFramePr>
          <p:nvPr>
            <p:ph idx="1"/>
            <p:extLst>
              <p:ext uri="{D42A27DB-BD31-4B8C-83A1-F6EECF244321}">
                <p14:modId xmlns:p14="http://schemas.microsoft.com/office/powerpoint/2010/main" val="72859283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5465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B311D-C043-410F-8332-37951F90E838}"/>
              </a:ext>
            </a:extLst>
          </p:cNvPr>
          <p:cNvSpPr>
            <a:spLocks noGrp="1"/>
          </p:cNvSpPr>
          <p:nvPr>
            <p:ph type="title"/>
          </p:nvPr>
        </p:nvSpPr>
        <p:spPr/>
        <p:txBody>
          <a:bodyPr>
            <a:normAutofit fontScale="90000"/>
          </a:bodyPr>
          <a:lstStyle/>
          <a:p>
            <a:r>
              <a:rPr lang="en-US" b="1" dirty="0"/>
              <a:t>Creative Collaboration</a:t>
            </a:r>
            <a:br>
              <a:rPr lang="en-US" sz="2400" b="1" dirty="0"/>
            </a:br>
            <a:r>
              <a:rPr lang="en-US" sz="2700" dirty="0"/>
              <a:t>But it’s not so much a funnel as it is “a dance of going out, coming in, going out, coming in, until we get to the best solution.”</a:t>
            </a:r>
          </a:p>
        </p:txBody>
      </p:sp>
      <p:pic>
        <p:nvPicPr>
          <p:cNvPr id="5" name="Picture 4">
            <a:extLst>
              <a:ext uri="{FF2B5EF4-FFF2-40B4-BE49-F238E27FC236}">
                <a16:creationId xmlns:a16="http://schemas.microsoft.com/office/drawing/2014/main" id="{72A923D5-2981-4D19-8688-CDC3553A74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506" y="1816890"/>
            <a:ext cx="8340987" cy="4365117"/>
          </a:xfrm>
          <a:prstGeom prst="rect">
            <a:avLst/>
          </a:prstGeom>
        </p:spPr>
      </p:pic>
      <p:sp>
        <p:nvSpPr>
          <p:cNvPr id="6" name="TextBox 5">
            <a:extLst>
              <a:ext uri="{FF2B5EF4-FFF2-40B4-BE49-F238E27FC236}">
                <a16:creationId xmlns:a16="http://schemas.microsoft.com/office/drawing/2014/main" id="{7BDAE946-3D93-46C4-902E-A66692596DCC}"/>
              </a:ext>
            </a:extLst>
          </p:cNvPr>
          <p:cNvSpPr txBox="1"/>
          <p:nvPr/>
        </p:nvSpPr>
        <p:spPr>
          <a:xfrm>
            <a:off x="838200" y="6308209"/>
            <a:ext cx="10745634" cy="369332"/>
          </a:xfrm>
          <a:prstGeom prst="rect">
            <a:avLst/>
          </a:prstGeom>
          <a:noFill/>
        </p:spPr>
        <p:txBody>
          <a:bodyPr wrap="none" rtlCol="0">
            <a:spAutoFit/>
          </a:bodyPr>
          <a:lstStyle/>
          <a:p>
            <a:r>
              <a:rPr lang="en-US" dirty="0"/>
              <a:t>https://www.ideou.com/blogs/inspiration/to-unlock-innovation-guide-your-team-through-creative-collaboration</a:t>
            </a:r>
          </a:p>
        </p:txBody>
      </p:sp>
    </p:spTree>
    <p:extLst>
      <p:ext uri="{BB962C8B-B14F-4D97-AF65-F5344CB8AC3E}">
        <p14:creationId xmlns:p14="http://schemas.microsoft.com/office/powerpoint/2010/main" val="3857079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B88DF7-DDD6-4EB3-B477-20399FC5C40F}"/>
              </a:ext>
            </a:extLst>
          </p:cNvPr>
          <p:cNvSpPr>
            <a:spLocks noGrp="1"/>
          </p:cNvSpPr>
          <p:nvPr>
            <p:ph type="title"/>
          </p:nvPr>
        </p:nvSpPr>
        <p:spPr>
          <a:xfrm>
            <a:off x="5368636" y="365125"/>
            <a:ext cx="5985164" cy="1325563"/>
          </a:xfrm>
        </p:spPr>
        <p:txBody>
          <a:bodyPr>
            <a:normAutofit/>
          </a:bodyPr>
          <a:lstStyle/>
          <a:p>
            <a:pPr algn="ctr"/>
            <a:r>
              <a:rPr lang="en-US" sz="3600" b="1" dirty="0"/>
              <a:t>Mark R. Wright, OD, FCOVD</a:t>
            </a:r>
          </a:p>
        </p:txBody>
      </p:sp>
      <p:sp>
        <p:nvSpPr>
          <p:cNvPr id="3" name="Subtitle 2">
            <a:extLst>
              <a:ext uri="{FF2B5EF4-FFF2-40B4-BE49-F238E27FC236}">
                <a16:creationId xmlns:a16="http://schemas.microsoft.com/office/drawing/2014/main" id="{A87B4825-4FA1-48DC-BD6F-BD52C17567AD}"/>
              </a:ext>
            </a:extLst>
          </p:cNvPr>
          <p:cNvSpPr>
            <a:spLocks noGrp="1"/>
          </p:cNvSpPr>
          <p:nvPr>
            <p:ph idx="1"/>
          </p:nvPr>
        </p:nvSpPr>
        <p:spPr>
          <a:xfrm>
            <a:off x="5828607" y="1520825"/>
            <a:ext cx="5985164" cy="4613968"/>
          </a:xfrm>
        </p:spPr>
        <p:txBody>
          <a:bodyPr>
            <a:normAutofit fontScale="62500" lnSpcReduction="20000"/>
          </a:bodyPr>
          <a:lstStyle/>
          <a:p>
            <a:pPr marL="514350" indent="-514350">
              <a:lnSpc>
                <a:spcPct val="150000"/>
              </a:lnSpc>
              <a:buFont typeface="+mj-lt"/>
              <a:buAutoNum type="arabicParenR"/>
            </a:pPr>
            <a:r>
              <a:rPr lang="en-US" dirty="0"/>
              <a:t>How to apply The 4 Networks in the practice.</a:t>
            </a:r>
          </a:p>
          <a:p>
            <a:pPr marL="514350" indent="-514350">
              <a:lnSpc>
                <a:spcPct val="150000"/>
              </a:lnSpc>
              <a:buFont typeface="+mj-lt"/>
              <a:buAutoNum type="arabicParenR"/>
            </a:pPr>
            <a:r>
              <a:rPr lang="en-US" dirty="0"/>
              <a:t>How to unlock Innovation in staff and doctors.</a:t>
            </a:r>
          </a:p>
          <a:p>
            <a:pPr marL="514350" indent="-514350">
              <a:lnSpc>
                <a:spcPct val="150000"/>
              </a:lnSpc>
              <a:buFont typeface="+mj-lt"/>
              <a:buAutoNum type="arabicParenR"/>
            </a:pPr>
            <a:r>
              <a:rPr lang="en-US" dirty="0"/>
              <a:t>How to best structure Incentives.</a:t>
            </a:r>
          </a:p>
          <a:p>
            <a:pPr marL="514350" indent="-514350">
              <a:lnSpc>
                <a:spcPct val="150000"/>
              </a:lnSpc>
              <a:buFont typeface="+mj-lt"/>
              <a:buAutoNum type="arabicParenR"/>
            </a:pPr>
            <a:r>
              <a:rPr lang="en-US" dirty="0"/>
              <a:t>How to manage for Trust.</a:t>
            </a:r>
          </a:p>
          <a:p>
            <a:pPr marL="514350" indent="-514350">
              <a:lnSpc>
                <a:spcPct val="150000"/>
              </a:lnSpc>
              <a:buFont typeface="+mj-lt"/>
              <a:buAutoNum type="arabicParenR"/>
            </a:pPr>
            <a:r>
              <a:rPr lang="en-US" dirty="0"/>
              <a:t>How to create Achievable Goals in the practice.</a:t>
            </a:r>
          </a:p>
          <a:p>
            <a:pPr marL="514350" indent="-514350">
              <a:lnSpc>
                <a:spcPct val="150000"/>
              </a:lnSpc>
              <a:buFont typeface="+mj-lt"/>
              <a:buAutoNum type="arabicParenR"/>
            </a:pPr>
            <a:r>
              <a:rPr lang="en-US" dirty="0"/>
              <a:t>How to structure Conversations to maximize positive neurochemistry.</a:t>
            </a:r>
          </a:p>
          <a:p>
            <a:pPr marL="514350" indent="-514350">
              <a:lnSpc>
                <a:spcPct val="150000"/>
              </a:lnSpc>
              <a:buFont typeface="+mj-lt"/>
              <a:buAutoNum type="arabicParenR"/>
            </a:pPr>
            <a:r>
              <a:rPr lang="en-US" dirty="0"/>
              <a:t>What happens to your brain when you negotiate about money.</a:t>
            </a:r>
          </a:p>
          <a:p>
            <a:pPr marL="514350" indent="-514350">
              <a:lnSpc>
                <a:spcPct val="150000"/>
              </a:lnSpc>
              <a:buFont typeface="+mj-lt"/>
              <a:buAutoNum type="arabicParenR"/>
            </a:pPr>
            <a:r>
              <a:rPr lang="en-US" dirty="0"/>
              <a:t>How to best exercise your brain.</a:t>
            </a:r>
          </a:p>
        </p:txBody>
      </p:sp>
      <p:pic>
        <p:nvPicPr>
          <p:cNvPr id="5" name="Picture 4" descr="A close up of text on a white background&#10;&#10;Description automatically generated">
            <a:extLst>
              <a:ext uri="{FF2B5EF4-FFF2-40B4-BE49-F238E27FC236}">
                <a16:creationId xmlns:a16="http://schemas.microsoft.com/office/drawing/2014/main" id="{F83DFC55-83D0-45CE-BB7F-5EAC1AEB82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185" y="538163"/>
            <a:ext cx="4637775" cy="5638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57109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2618CB-199B-4AE7-920D-2BC52B402263}"/>
              </a:ext>
            </a:extLst>
          </p:cNvPr>
          <p:cNvSpPr>
            <a:spLocks noGrp="1"/>
          </p:cNvSpPr>
          <p:nvPr>
            <p:ph type="title"/>
          </p:nvPr>
        </p:nvSpPr>
        <p:spPr>
          <a:xfrm>
            <a:off x="863029" y="1012004"/>
            <a:ext cx="3416158" cy="4795408"/>
          </a:xfrm>
        </p:spPr>
        <p:txBody>
          <a:bodyPr>
            <a:normAutofit/>
          </a:bodyPr>
          <a:lstStyle/>
          <a:p>
            <a:pPr algn="ctr"/>
            <a:r>
              <a:rPr lang="en-US" dirty="0">
                <a:solidFill>
                  <a:srgbClr val="FFFFFF"/>
                </a:solidFill>
              </a:rPr>
              <a:t>Brainstorming Rules</a:t>
            </a:r>
          </a:p>
        </p:txBody>
      </p:sp>
      <p:graphicFrame>
        <p:nvGraphicFramePr>
          <p:cNvPr id="5" name="Content Placeholder 2">
            <a:extLst>
              <a:ext uri="{FF2B5EF4-FFF2-40B4-BE49-F238E27FC236}">
                <a16:creationId xmlns:a16="http://schemas.microsoft.com/office/drawing/2014/main" id="{12F4B897-25CB-41CD-B3AB-A63B3EE6EC83}"/>
              </a:ext>
            </a:extLst>
          </p:cNvPr>
          <p:cNvGraphicFramePr>
            <a:graphicFrameLocks noGrp="1"/>
          </p:cNvGraphicFramePr>
          <p:nvPr>
            <p:ph idx="1"/>
            <p:extLst>
              <p:ext uri="{D42A27DB-BD31-4B8C-83A1-F6EECF244321}">
                <p14:modId xmlns:p14="http://schemas.microsoft.com/office/powerpoint/2010/main" val="162628738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7048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F0FCCDA4-E47F-4A4D-B633-F10DE1C3CCAB}"/>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5600" kern="1200" dirty="0">
                <a:solidFill>
                  <a:srgbClr val="FFFFFF"/>
                </a:solidFill>
                <a:latin typeface="+mj-lt"/>
                <a:ea typeface="+mj-ea"/>
                <a:cs typeface="+mj-cs"/>
              </a:rPr>
              <a:t>How to best structure Incentives</a:t>
            </a:r>
          </a:p>
        </p:txBody>
      </p:sp>
    </p:spTree>
    <p:extLst>
      <p:ext uri="{BB962C8B-B14F-4D97-AF65-F5344CB8AC3E}">
        <p14:creationId xmlns:p14="http://schemas.microsoft.com/office/powerpoint/2010/main" val="2123517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84E032-AF84-4E2D-97F5-49F3FA6FAAC1}"/>
              </a:ext>
            </a:extLst>
          </p:cNvPr>
          <p:cNvPicPr>
            <a:picLocks noChangeAspect="1"/>
          </p:cNvPicPr>
          <p:nvPr/>
        </p:nvPicPr>
        <p:blipFill rotWithShape="1">
          <a:blip r:embed="rId2"/>
          <a:srcRect l="15441" t="18251" r="45798" b="30601"/>
          <a:stretch/>
        </p:blipFill>
        <p:spPr>
          <a:xfrm>
            <a:off x="577121" y="59960"/>
            <a:ext cx="7415133" cy="6523090"/>
          </a:xfrm>
          <a:prstGeom prst="rect">
            <a:avLst/>
          </a:prstGeom>
        </p:spPr>
      </p:pic>
      <p:sp>
        <p:nvSpPr>
          <p:cNvPr id="5" name="TextBox 4">
            <a:extLst>
              <a:ext uri="{FF2B5EF4-FFF2-40B4-BE49-F238E27FC236}">
                <a16:creationId xmlns:a16="http://schemas.microsoft.com/office/drawing/2014/main" id="{9381315A-E609-4757-B270-C42F1EE77B64}"/>
              </a:ext>
            </a:extLst>
          </p:cNvPr>
          <p:cNvSpPr txBox="1"/>
          <p:nvPr/>
        </p:nvSpPr>
        <p:spPr>
          <a:xfrm>
            <a:off x="7247017" y="1859340"/>
            <a:ext cx="4367862" cy="1569660"/>
          </a:xfrm>
          <a:prstGeom prst="rect">
            <a:avLst/>
          </a:prstGeom>
          <a:noFill/>
        </p:spPr>
        <p:txBody>
          <a:bodyPr wrap="none" rtlCol="0">
            <a:spAutoFit/>
          </a:bodyPr>
          <a:lstStyle/>
          <a:p>
            <a:r>
              <a:rPr lang="en-US" sz="3200" dirty="0"/>
              <a:t>49%  Not committed</a:t>
            </a:r>
          </a:p>
          <a:p>
            <a:r>
              <a:rPr lang="en-US" sz="3200" u="sng" dirty="0"/>
              <a:t>18%</a:t>
            </a:r>
            <a:r>
              <a:rPr lang="en-US" sz="3200" dirty="0"/>
              <a:t>  Actively disengaged</a:t>
            </a:r>
          </a:p>
          <a:p>
            <a:r>
              <a:rPr lang="en-US" sz="3200" dirty="0"/>
              <a:t>70%</a:t>
            </a:r>
          </a:p>
        </p:txBody>
      </p:sp>
      <p:sp>
        <p:nvSpPr>
          <p:cNvPr id="6" name="TextBox 5">
            <a:extLst>
              <a:ext uri="{FF2B5EF4-FFF2-40B4-BE49-F238E27FC236}">
                <a16:creationId xmlns:a16="http://schemas.microsoft.com/office/drawing/2014/main" id="{687B6F5C-2CDE-421F-B732-D04419EEA663}"/>
              </a:ext>
            </a:extLst>
          </p:cNvPr>
          <p:cNvSpPr txBox="1"/>
          <p:nvPr/>
        </p:nvSpPr>
        <p:spPr>
          <a:xfrm>
            <a:off x="6756177" y="2022079"/>
            <a:ext cx="490840" cy="830997"/>
          </a:xfrm>
          <a:prstGeom prst="rect">
            <a:avLst/>
          </a:prstGeom>
          <a:noFill/>
        </p:spPr>
        <p:txBody>
          <a:bodyPr wrap="none" rtlCol="0">
            <a:spAutoFit/>
          </a:bodyPr>
          <a:lstStyle/>
          <a:p>
            <a:r>
              <a:rPr lang="en-US" sz="4800" dirty="0"/>
              <a:t>+</a:t>
            </a:r>
          </a:p>
        </p:txBody>
      </p:sp>
    </p:spTree>
    <p:extLst>
      <p:ext uri="{BB962C8B-B14F-4D97-AF65-F5344CB8AC3E}">
        <p14:creationId xmlns:p14="http://schemas.microsoft.com/office/powerpoint/2010/main" val="754672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EF71CEEA-769B-49FB-8CC0-7885B96C1CFD}"/>
              </a:ext>
            </a:extLst>
          </p:cNvPr>
          <p:cNvGraphicFramePr/>
          <p:nvPr/>
        </p:nvGraphicFramePr>
        <p:xfrm>
          <a:off x="625760" y="393257"/>
          <a:ext cx="6488550" cy="6125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1EC234A-5A53-4642-AFFD-4E4FEB10E2E1}"/>
              </a:ext>
            </a:extLst>
          </p:cNvPr>
          <p:cNvSpPr txBox="1"/>
          <p:nvPr/>
        </p:nvSpPr>
        <p:spPr>
          <a:xfrm>
            <a:off x="5169877" y="5514535"/>
            <a:ext cx="1250663" cy="830997"/>
          </a:xfrm>
          <a:prstGeom prst="rect">
            <a:avLst/>
          </a:prstGeom>
          <a:noFill/>
        </p:spPr>
        <p:txBody>
          <a:bodyPr wrap="none" rtlCol="0">
            <a:spAutoFit/>
          </a:bodyPr>
          <a:lstStyle/>
          <a:p>
            <a:r>
              <a:rPr lang="en-US" sz="4800" dirty="0"/>
              <a:t>18%</a:t>
            </a:r>
          </a:p>
        </p:txBody>
      </p:sp>
      <p:sp>
        <p:nvSpPr>
          <p:cNvPr id="7" name="TextBox 6">
            <a:extLst>
              <a:ext uri="{FF2B5EF4-FFF2-40B4-BE49-F238E27FC236}">
                <a16:creationId xmlns:a16="http://schemas.microsoft.com/office/drawing/2014/main" id="{B87486AC-6B5D-4281-A819-F5F9CBECA30C}"/>
              </a:ext>
            </a:extLst>
          </p:cNvPr>
          <p:cNvSpPr txBox="1"/>
          <p:nvPr/>
        </p:nvSpPr>
        <p:spPr>
          <a:xfrm>
            <a:off x="5167533" y="4295335"/>
            <a:ext cx="1250663" cy="830997"/>
          </a:xfrm>
          <a:prstGeom prst="rect">
            <a:avLst/>
          </a:prstGeom>
          <a:noFill/>
        </p:spPr>
        <p:txBody>
          <a:bodyPr wrap="none" rtlCol="0">
            <a:spAutoFit/>
          </a:bodyPr>
          <a:lstStyle/>
          <a:p>
            <a:r>
              <a:rPr lang="en-US" sz="4800" dirty="0"/>
              <a:t>49%</a:t>
            </a:r>
          </a:p>
        </p:txBody>
      </p:sp>
      <p:sp>
        <p:nvSpPr>
          <p:cNvPr id="8" name="TextBox 7">
            <a:extLst>
              <a:ext uri="{FF2B5EF4-FFF2-40B4-BE49-F238E27FC236}">
                <a16:creationId xmlns:a16="http://schemas.microsoft.com/office/drawing/2014/main" id="{F5AA1B47-F252-4BDE-82E9-09A62E3BFA6A}"/>
              </a:ext>
            </a:extLst>
          </p:cNvPr>
          <p:cNvSpPr txBox="1"/>
          <p:nvPr/>
        </p:nvSpPr>
        <p:spPr>
          <a:xfrm>
            <a:off x="4737741" y="6464743"/>
            <a:ext cx="2011769" cy="369332"/>
          </a:xfrm>
          <a:prstGeom prst="rect">
            <a:avLst/>
          </a:prstGeom>
          <a:noFill/>
        </p:spPr>
        <p:txBody>
          <a:bodyPr wrap="none" rtlCol="0">
            <a:spAutoFit/>
          </a:bodyPr>
          <a:lstStyle/>
          <a:p>
            <a:r>
              <a:rPr lang="en-US" dirty="0"/>
              <a:t>a recent Gallup poll</a:t>
            </a:r>
          </a:p>
        </p:txBody>
      </p:sp>
      <p:sp>
        <p:nvSpPr>
          <p:cNvPr id="9" name="TextBox 8">
            <a:extLst>
              <a:ext uri="{FF2B5EF4-FFF2-40B4-BE49-F238E27FC236}">
                <a16:creationId xmlns:a16="http://schemas.microsoft.com/office/drawing/2014/main" id="{8497BAFF-B504-495F-9900-3D86439F710A}"/>
              </a:ext>
            </a:extLst>
          </p:cNvPr>
          <p:cNvSpPr txBox="1"/>
          <p:nvPr/>
        </p:nvSpPr>
        <p:spPr>
          <a:xfrm>
            <a:off x="5167533" y="579546"/>
            <a:ext cx="1250663" cy="830997"/>
          </a:xfrm>
          <a:prstGeom prst="rect">
            <a:avLst/>
          </a:prstGeom>
          <a:noFill/>
        </p:spPr>
        <p:txBody>
          <a:bodyPr wrap="none" rtlCol="0">
            <a:spAutoFit/>
          </a:bodyPr>
          <a:lstStyle/>
          <a:p>
            <a:r>
              <a:rPr lang="en-US" sz="4800" dirty="0"/>
              <a:t>15%</a:t>
            </a:r>
          </a:p>
        </p:txBody>
      </p:sp>
    </p:spTree>
    <p:extLst>
      <p:ext uri="{BB962C8B-B14F-4D97-AF65-F5344CB8AC3E}">
        <p14:creationId xmlns:p14="http://schemas.microsoft.com/office/powerpoint/2010/main" val="466164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03050-DB8D-439D-865F-C381F792620C}"/>
              </a:ext>
            </a:extLst>
          </p:cNvPr>
          <p:cNvSpPr>
            <a:spLocks noGrp="1"/>
          </p:cNvSpPr>
          <p:nvPr>
            <p:ph type="title"/>
          </p:nvPr>
        </p:nvSpPr>
        <p:spPr/>
        <p:txBody>
          <a:bodyPr/>
          <a:lstStyle/>
          <a:p>
            <a:r>
              <a:rPr lang="en-US" dirty="0"/>
              <a:t>Daniel Pink </a:t>
            </a:r>
            <a:r>
              <a:rPr lang="en-US" dirty="0" err="1"/>
              <a:t>youtube</a:t>
            </a:r>
            <a:r>
              <a:rPr lang="en-US" dirty="0"/>
              <a:t> Videos</a:t>
            </a:r>
            <a:br>
              <a:rPr lang="en-US" dirty="0"/>
            </a:br>
            <a:endParaRPr lang="en-US" dirty="0"/>
          </a:p>
        </p:txBody>
      </p:sp>
      <p:sp>
        <p:nvSpPr>
          <p:cNvPr id="3" name="Content Placeholder 2">
            <a:extLst>
              <a:ext uri="{FF2B5EF4-FFF2-40B4-BE49-F238E27FC236}">
                <a16:creationId xmlns:a16="http://schemas.microsoft.com/office/drawing/2014/main" id="{0CDFE143-A85F-47E3-B02C-FCFF074DE417}"/>
              </a:ext>
            </a:extLst>
          </p:cNvPr>
          <p:cNvSpPr>
            <a:spLocks noGrp="1"/>
          </p:cNvSpPr>
          <p:nvPr>
            <p:ph idx="1"/>
          </p:nvPr>
        </p:nvSpPr>
        <p:spPr/>
        <p:txBody>
          <a:bodyPr/>
          <a:lstStyle/>
          <a:p>
            <a:r>
              <a:rPr lang="en-US" dirty="0"/>
              <a:t>Driving Employee Engagement</a:t>
            </a:r>
          </a:p>
          <a:p>
            <a:pPr lvl="1"/>
            <a:r>
              <a:rPr lang="en-US" dirty="0">
                <a:hlinkClick r:id="rId2"/>
              </a:rPr>
              <a:t>https://www.youtube.com/watch?v=x8PsRWvJz00</a:t>
            </a:r>
            <a:endParaRPr lang="en-US" dirty="0"/>
          </a:p>
          <a:p>
            <a:pPr lvl="1"/>
            <a:endParaRPr lang="en-US" dirty="0"/>
          </a:p>
          <a:p>
            <a:r>
              <a:rPr lang="en-US" dirty="0"/>
              <a:t>Drive: The Surprising Truth About What Motivates Us</a:t>
            </a:r>
            <a:endParaRPr lang="en-US" dirty="0">
              <a:hlinkClick r:id="rId3"/>
            </a:endParaRPr>
          </a:p>
          <a:p>
            <a:pPr lvl="1"/>
            <a:r>
              <a:rPr lang="en-US" dirty="0">
                <a:hlinkClick r:id="rId3"/>
              </a:rPr>
              <a:t>https://www.youtube.com/watch?v=LFlvor6ZHdY</a:t>
            </a:r>
            <a:endParaRPr lang="en-US" dirty="0"/>
          </a:p>
          <a:p>
            <a:pPr lvl="1"/>
            <a:endParaRPr lang="en-US" dirty="0"/>
          </a:p>
          <a:p>
            <a:r>
              <a:rPr lang="en-US" dirty="0"/>
              <a:t>Purpose—Why We Do What We Do</a:t>
            </a:r>
          </a:p>
          <a:p>
            <a:pPr lvl="1"/>
            <a:r>
              <a:rPr lang="en-US" dirty="0">
                <a:hlinkClick r:id="rId4"/>
              </a:rPr>
              <a:t>https://www.youtube.com/watch?v=_p4esMj2EC8</a:t>
            </a:r>
            <a:endParaRPr lang="en-US" dirty="0"/>
          </a:p>
          <a:p>
            <a:endParaRPr lang="en-US" dirty="0"/>
          </a:p>
        </p:txBody>
      </p:sp>
    </p:spTree>
    <p:extLst>
      <p:ext uri="{BB962C8B-B14F-4D97-AF65-F5344CB8AC3E}">
        <p14:creationId xmlns:p14="http://schemas.microsoft.com/office/powerpoint/2010/main" val="398268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A8C677-09A9-4EA0-8868-9E7221039952}"/>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How to best structure Incentives</a:t>
            </a:r>
          </a:p>
        </p:txBody>
      </p:sp>
      <p:graphicFrame>
        <p:nvGraphicFramePr>
          <p:cNvPr id="5" name="Content Placeholder 2">
            <a:extLst>
              <a:ext uri="{FF2B5EF4-FFF2-40B4-BE49-F238E27FC236}">
                <a16:creationId xmlns:a16="http://schemas.microsoft.com/office/drawing/2014/main" id="{DA09E3F5-0A31-4E87-8C79-6DA57586A909}"/>
              </a:ext>
            </a:extLst>
          </p:cNvPr>
          <p:cNvGraphicFramePr>
            <a:graphicFrameLocks noGrp="1"/>
          </p:cNvGraphicFramePr>
          <p:nvPr>
            <p:ph idx="1"/>
            <p:extLst>
              <p:ext uri="{D42A27DB-BD31-4B8C-83A1-F6EECF244321}">
                <p14:modId xmlns:p14="http://schemas.microsoft.com/office/powerpoint/2010/main" val="363696164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3019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8E5B52-4F7C-4785-8667-44008F2BA0DA}"/>
              </a:ext>
            </a:extLst>
          </p:cNvPr>
          <p:cNvSpPr>
            <a:spLocks noGrp="1"/>
          </p:cNvSpPr>
          <p:nvPr>
            <p:ph type="title"/>
          </p:nvPr>
        </p:nvSpPr>
        <p:spPr>
          <a:xfrm>
            <a:off x="943277" y="712269"/>
            <a:ext cx="3370998" cy="5502264"/>
          </a:xfrm>
        </p:spPr>
        <p:txBody>
          <a:bodyPr>
            <a:normAutofit/>
          </a:bodyPr>
          <a:lstStyle/>
          <a:p>
            <a:r>
              <a:rPr lang="en-US">
                <a:solidFill>
                  <a:srgbClr val="FFFFFF"/>
                </a:solidFill>
              </a:rPr>
              <a:t>3 Motivaters</a:t>
            </a:r>
          </a:p>
        </p:txBody>
      </p:sp>
      <p:cxnSp>
        <p:nvCxnSpPr>
          <p:cNvPr id="12" name="Straight Connector 11">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303AEF6-B0A4-4C11-951D-B8DB9A3C32F0}"/>
              </a:ext>
            </a:extLst>
          </p:cNvPr>
          <p:cNvGraphicFramePr>
            <a:graphicFrameLocks noGrp="1"/>
          </p:cNvGraphicFramePr>
          <p:nvPr>
            <p:ph idx="1"/>
            <p:extLst>
              <p:ext uri="{D42A27DB-BD31-4B8C-83A1-F6EECF244321}">
                <p14:modId xmlns:p14="http://schemas.microsoft.com/office/powerpoint/2010/main" val="475468732"/>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4612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8E917F-53E1-498D-92C1-65FC7C002AF1}"/>
              </a:ext>
            </a:extLst>
          </p:cNvPr>
          <p:cNvSpPr>
            <a:spLocks noGrp="1"/>
          </p:cNvSpPr>
          <p:nvPr>
            <p:ph type="title"/>
          </p:nvPr>
        </p:nvSpPr>
        <p:spPr>
          <a:xfrm>
            <a:off x="943277" y="712269"/>
            <a:ext cx="3370998" cy="5502264"/>
          </a:xfrm>
        </p:spPr>
        <p:txBody>
          <a:bodyPr>
            <a:normAutofit/>
          </a:bodyPr>
          <a:lstStyle/>
          <a:p>
            <a:r>
              <a:rPr lang="en-US" dirty="0">
                <a:solidFill>
                  <a:srgbClr val="FFFFFF"/>
                </a:solidFill>
              </a:rPr>
              <a:t>How to best structure Incentives</a:t>
            </a:r>
          </a:p>
        </p:txBody>
      </p:sp>
      <p:cxnSp>
        <p:nvCxnSpPr>
          <p:cNvPr id="17" name="Straight Connector 16">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7B72DBDC-8484-4ACB-A37D-590C52C210F6}"/>
              </a:ext>
            </a:extLst>
          </p:cNvPr>
          <p:cNvGraphicFramePr>
            <a:graphicFrameLocks noGrp="1"/>
          </p:cNvGraphicFramePr>
          <p:nvPr>
            <p:ph idx="1"/>
            <p:extLst>
              <p:ext uri="{D42A27DB-BD31-4B8C-83A1-F6EECF244321}">
                <p14:modId xmlns:p14="http://schemas.microsoft.com/office/powerpoint/2010/main" val="1194084543"/>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119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684D1A-164D-42D1-9F13-27CB3A4B85BB}"/>
              </a:ext>
            </a:extLst>
          </p:cNvPr>
          <p:cNvSpPr>
            <a:spLocks noGrp="1"/>
          </p:cNvSpPr>
          <p:nvPr>
            <p:ph type="title"/>
          </p:nvPr>
        </p:nvSpPr>
        <p:spPr>
          <a:xfrm>
            <a:off x="943277" y="712269"/>
            <a:ext cx="3370998" cy="5502264"/>
          </a:xfrm>
        </p:spPr>
        <p:txBody>
          <a:bodyPr>
            <a:normAutofit/>
          </a:bodyPr>
          <a:lstStyle/>
          <a:p>
            <a:r>
              <a:rPr lang="en-US" dirty="0">
                <a:solidFill>
                  <a:srgbClr val="FFFFFF"/>
                </a:solidFill>
              </a:rPr>
              <a:t>How to best structure Incentives</a:t>
            </a:r>
          </a:p>
        </p:txBody>
      </p:sp>
      <p:cxnSp>
        <p:nvCxnSpPr>
          <p:cNvPr id="12" name="Straight Connector 11">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119C46E-84F0-4243-A59B-6F00236BC48E}"/>
              </a:ext>
            </a:extLst>
          </p:cNvPr>
          <p:cNvGraphicFramePr>
            <a:graphicFrameLocks noGrp="1"/>
          </p:cNvGraphicFramePr>
          <p:nvPr>
            <p:ph idx="1"/>
            <p:extLst>
              <p:ext uri="{D42A27DB-BD31-4B8C-83A1-F6EECF244321}">
                <p14:modId xmlns:p14="http://schemas.microsoft.com/office/powerpoint/2010/main" val="3551321878"/>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4C4A88E9-353D-41AC-974E-2AE3C7A8EEBA}"/>
              </a:ext>
            </a:extLst>
          </p:cNvPr>
          <p:cNvSpPr txBox="1"/>
          <p:nvPr/>
        </p:nvSpPr>
        <p:spPr>
          <a:xfrm>
            <a:off x="5387112" y="6401815"/>
            <a:ext cx="6054863" cy="253916"/>
          </a:xfrm>
          <a:prstGeom prst="rect">
            <a:avLst/>
          </a:prstGeom>
          <a:noFill/>
        </p:spPr>
        <p:txBody>
          <a:bodyPr wrap="none" rtlCol="0">
            <a:spAutoFit/>
          </a:bodyPr>
          <a:lstStyle/>
          <a:p>
            <a:r>
              <a:rPr lang="en-US" sz="1050" dirty="0"/>
              <a:t>https://www.forbes.com/sites/fotschcase/2015/08/24/incentive-plans-that-actually-work/#4928e67661e6</a:t>
            </a:r>
          </a:p>
        </p:txBody>
      </p:sp>
    </p:spTree>
    <p:extLst>
      <p:ext uri="{BB962C8B-B14F-4D97-AF65-F5344CB8AC3E}">
        <p14:creationId xmlns:p14="http://schemas.microsoft.com/office/powerpoint/2010/main" val="424869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E45CBC00-B19D-4848-9045-27FC8A6F2E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51" y="1294646"/>
            <a:ext cx="11613197" cy="4246075"/>
          </a:xfrm>
          <a:prstGeom prst="rect">
            <a:avLst/>
          </a:prstGeom>
        </p:spPr>
      </p:pic>
    </p:spTree>
    <p:extLst>
      <p:ext uri="{BB962C8B-B14F-4D97-AF65-F5344CB8AC3E}">
        <p14:creationId xmlns:p14="http://schemas.microsoft.com/office/powerpoint/2010/main" val="1298578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a:t>This power point presentation was created by </a:t>
            </a:r>
          </a:p>
          <a:p>
            <a:pPr marL="0" indent="0" algn="ctr">
              <a:buNone/>
            </a:pPr>
            <a:endParaRPr lang="en-US" dirty="0"/>
          </a:p>
          <a:p>
            <a:pPr marL="0" indent="0" algn="ctr">
              <a:buNone/>
            </a:pPr>
            <a:r>
              <a:rPr lang="en-US" b="1" i="1" dirty="0"/>
              <a:t>Mark R. Wright, OD, FCOVD</a:t>
            </a:r>
          </a:p>
          <a:p>
            <a:pPr marL="0" indent="0" algn="ctr">
              <a:buNone/>
            </a:pPr>
            <a:endParaRPr lang="en-US" dirty="0"/>
          </a:p>
          <a:p>
            <a:pPr marL="0" indent="0" algn="ctr">
              <a:buNone/>
            </a:pPr>
            <a:r>
              <a:rPr lang="en-US" sz="1800" dirty="0"/>
              <a:t>Copyright 2019 – Progressive Publishing Company – All rights reserved</a:t>
            </a:r>
          </a:p>
        </p:txBody>
      </p:sp>
    </p:spTree>
    <p:extLst>
      <p:ext uri="{BB962C8B-B14F-4D97-AF65-F5344CB8AC3E}">
        <p14:creationId xmlns:p14="http://schemas.microsoft.com/office/powerpoint/2010/main" val="14928418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C56335-15F1-4037-9AD2-068F37E22F79}"/>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How to manage  for Trust</a:t>
            </a:r>
          </a:p>
        </p:txBody>
      </p:sp>
    </p:spTree>
    <p:extLst>
      <p:ext uri="{BB962C8B-B14F-4D97-AF65-F5344CB8AC3E}">
        <p14:creationId xmlns:p14="http://schemas.microsoft.com/office/powerpoint/2010/main" val="4202871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070D32-CD65-496C-A3B4-730B64232FFA}"/>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How to manage for Trust</a:t>
            </a:r>
          </a:p>
        </p:txBody>
      </p:sp>
      <p:graphicFrame>
        <p:nvGraphicFramePr>
          <p:cNvPr id="5" name="Content Placeholder 2">
            <a:extLst>
              <a:ext uri="{FF2B5EF4-FFF2-40B4-BE49-F238E27FC236}">
                <a16:creationId xmlns:a16="http://schemas.microsoft.com/office/drawing/2014/main" id="{66549AA1-12CE-4E37-8EB1-D7F6142F6148}"/>
              </a:ext>
            </a:extLst>
          </p:cNvPr>
          <p:cNvGraphicFramePr>
            <a:graphicFrameLocks noGrp="1"/>
          </p:cNvGraphicFramePr>
          <p:nvPr>
            <p:ph idx="1"/>
            <p:extLst>
              <p:ext uri="{D42A27DB-BD31-4B8C-83A1-F6EECF244321}">
                <p14:modId xmlns:p14="http://schemas.microsoft.com/office/powerpoint/2010/main" val="240814271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A2A18BDF-9381-4B53-8BE8-C10E239400B2}"/>
              </a:ext>
            </a:extLst>
          </p:cNvPr>
          <p:cNvSpPr txBox="1"/>
          <p:nvPr/>
        </p:nvSpPr>
        <p:spPr>
          <a:xfrm>
            <a:off x="4865105" y="6363029"/>
            <a:ext cx="7087710" cy="369332"/>
          </a:xfrm>
          <a:prstGeom prst="rect">
            <a:avLst/>
          </a:prstGeom>
          <a:noFill/>
        </p:spPr>
        <p:txBody>
          <a:bodyPr wrap="none" rtlCol="0">
            <a:spAutoFit/>
          </a:bodyPr>
          <a:lstStyle/>
          <a:p>
            <a:r>
              <a:rPr lang="en-US" dirty="0">
                <a:solidFill>
                  <a:srgbClr val="0070C0"/>
                </a:solidFill>
              </a:rPr>
              <a:t>https://www.inc.com/geoffrey-james/9-ways-to-win-employee-trust.html</a:t>
            </a:r>
          </a:p>
        </p:txBody>
      </p:sp>
    </p:spTree>
    <p:extLst>
      <p:ext uri="{BB962C8B-B14F-4D97-AF65-F5344CB8AC3E}">
        <p14:creationId xmlns:p14="http://schemas.microsoft.com/office/powerpoint/2010/main" val="1808650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251AC49F-0651-49AB-B6A2-A876939DD965}"/>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How to create Achievable Goals</a:t>
            </a:r>
          </a:p>
        </p:txBody>
      </p:sp>
    </p:spTree>
    <p:extLst>
      <p:ext uri="{BB962C8B-B14F-4D97-AF65-F5344CB8AC3E}">
        <p14:creationId xmlns:p14="http://schemas.microsoft.com/office/powerpoint/2010/main" val="3884952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3911A-A151-4A80-9909-746A31CA1575}"/>
              </a:ext>
            </a:extLst>
          </p:cNvPr>
          <p:cNvSpPr>
            <a:spLocks noGrp="1"/>
          </p:cNvSpPr>
          <p:nvPr>
            <p:ph type="title"/>
          </p:nvPr>
        </p:nvSpPr>
        <p:spPr>
          <a:xfrm>
            <a:off x="838200" y="6267"/>
            <a:ext cx="10515600" cy="1325563"/>
          </a:xfrm>
        </p:spPr>
        <p:txBody>
          <a:bodyPr>
            <a:normAutofit/>
          </a:bodyPr>
          <a:lstStyle/>
          <a:p>
            <a:r>
              <a:rPr lang="en-US" dirty="0"/>
              <a:t>How to create Achievable Goals</a:t>
            </a:r>
          </a:p>
        </p:txBody>
      </p:sp>
      <p:pic>
        <p:nvPicPr>
          <p:cNvPr id="5" name="Picture 4" descr="A screenshot of a cell phone&#10;&#10;Description automatically generated">
            <a:extLst>
              <a:ext uri="{FF2B5EF4-FFF2-40B4-BE49-F238E27FC236}">
                <a16:creationId xmlns:a16="http://schemas.microsoft.com/office/drawing/2014/main" id="{418E7FB7-A0B8-49BD-BB3B-54F25D65D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188" y="1223841"/>
            <a:ext cx="10963747" cy="4797119"/>
          </a:xfrm>
          <a:prstGeom prst="rect">
            <a:avLst/>
          </a:prstGeom>
        </p:spPr>
      </p:pic>
      <p:sp>
        <p:nvSpPr>
          <p:cNvPr id="6" name="TextBox 5">
            <a:extLst>
              <a:ext uri="{FF2B5EF4-FFF2-40B4-BE49-F238E27FC236}">
                <a16:creationId xmlns:a16="http://schemas.microsoft.com/office/drawing/2014/main" id="{D3FD7DE2-01EF-4B4D-BD65-82AF2FFFF1E1}"/>
              </a:ext>
            </a:extLst>
          </p:cNvPr>
          <p:cNvSpPr txBox="1"/>
          <p:nvPr/>
        </p:nvSpPr>
        <p:spPr>
          <a:xfrm>
            <a:off x="736188" y="6400800"/>
            <a:ext cx="11155618" cy="184666"/>
          </a:xfrm>
          <a:prstGeom prst="rect">
            <a:avLst/>
          </a:prstGeom>
          <a:noFill/>
        </p:spPr>
        <p:txBody>
          <a:bodyPr wrap="none" rtlCol="0">
            <a:spAutoFit/>
          </a:bodyPr>
          <a:lstStyle/>
          <a:p>
            <a:r>
              <a:rPr lang="en-US" sz="600" dirty="0"/>
              <a:t>https://www.bing.com/images/search?view=detailV2&amp;id=BA3F231F2F6C6B6BA7C54AF8E115296215AFAEB0&amp;thid=OIP.i2QzhqgZi_aMfB0vhGL6KAHaD0&amp;mediaurl=https%3A%2F%2Fcmcoutperform.com%2Fsites%2Fdefault%2Ffiles%2Finline-images%2FSMART.jpg&amp;exph=984&amp;expw=1906&amp;q=smart+goals&amp;selectedindex=7&amp;ajaxhist=0&amp;vt=0&amp;eim=1,2,6</a:t>
            </a:r>
          </a:p>
        </p:txBody>
      </p:sp>
    </p:spTree>
    <p:extLst>
      <p:ext uri="{BB962C8B-B14F-4D97-AF65-F5344CB8AC3E}">
        <p14:creationId xmlns:p14="http://schemas.microsoft.com/office/powerpoint/2010/main" val="3870501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45278F2A-87CF-425A-B72B-E0A5682B79C9}"/>
              </a:ext>
            </a:extLst>
          </p:cNvPr>
          <p:cNvSpPr>
            <a:spLocks noGrp="1"/>
          </p:cNvSpPr>
          <p:nvPr>
            <p:ph type="ctrTitle"/>
          </p:nvPr>
        </p:nvSpPr>
        <p:spPr>
          <a:xfrm>
            <a:off x="3045368" y="2043663"/>
            <a:ext cx="6105194" cy="2031055"/>
          </a:xfrm>
        </p:spPr>
        <p:txBody>
          <a:bodyPr>
            <a:normAutofit/>
          </a:bodyPr>
          <a:lstStyle/>
          <a:p>
            <a:r>
              <a:rPr lang="en-US" sz="4200" b="1" dirty="0">
                <a:solidFill>
                  <a:srgbClr val="FFFFFF"/>
                </a:solidFill>
              </a:rPr>
              <a:t>How to structure conversations to maximize positive neurochemistry</a:t>
            </a:r>
            <a:endParaRPr lang="en-US" sz="4200" dirty="0">
              <a:solidFill>
                <a:srgbClr val="FFFFFF"/>
              </a:solidFill>
            </a:endParaRPr>
          </a:p>
        </p:txBody>
      </p:sp>
    </p:spTree>
    <p:extLst>
      <p:ext uri="{BB962C8B-B14F-4D97-AF65-F5344CB8AC3E}">
        <p14:creationId xmlns:p14="http://schemas.microsoft.com/office/powerpoint/2010/main" val="2922385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E46CDB2-9F58-426E-91BC-A2F16ACA6CBA}"/>
              </a:ext>
            </a:extLst>
          </p:cNvPr>
          <p:cNvSpPr>
            <a:spLocks noGrp="1"/>
          </p:cNvSpPr>
          <p:nvPr>
            <p:ph type="title"/>
          </p:nvPr>
        </p:nvSpPr>
        <p:spPr>
          <a:xfrm>
            <a:off x="5614875" y="802955"/>
            <a:ext cx="5972522" cy="2225058"/>
          </a:xfrm>
        </p:spPr>
        <p:txBody>
          <a:bodyPr>
            <a:noAutofit/>
          </a:bodyPr>
          <a:lstStyle/>
          <a:p>
            <a:r>
              <a:rPr lang="en-US" sz="4000" b="1" dirty="0">
                <a:solidFill>
                  <a:schemeClr val="accent1">
                    <a:lumMod val="75000"/>
                  </a:schemeClr>
                </a:solidFill>
              </a:rPr>
              <a:t>How to structure conversations to maximize positive neurochemistry</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Board Room">
            <a:extLst>
              <a:ext uri="{FF2B5EF4-FFF2-40B4-BE49-F238E27FC236}">
                <a16:creationId xmlns:a16="http://schemas.microsoft.com/office/drawing/2014/main" id="{58C3B03F-A7DA-4A0B-A04F-A538735168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10A40E9A-6662-4147-A861-EB031BCBFF0A}"/>
              </a:ext>
            </a:extLst>
          </p:cNvPr>
          <p:cNvSpPr>
            <a:spLocks noGrp="1"/>
          </p:cNvSpPr>
          <p:nvPr>
            <p:ph idx="1"/>
          </p:nvPr>
        </p:nvSpPr>
        <p:spPr>
          <a:xfrm>
            <a:off x="5614876" y="2421682"/>
            <a:ext cx="6126870" cy="3639289"/>
          </a:xfrm>
        </p:spPr>
        <p:txBody>
          <a:bodyPr anchor="ctr">
            <a:normAutofit/>
          </a:bodyPr>
          <a:lstStyle/>
          <a:p>
            <a:pPr marL="0" indent="0">
              <a:buNone/>
            </a:pPr>
            <a:r>
              <a:rPr lang="en-US" sz="5400" b="1" dirty="0">
                <a:solidFill>
                  <a:srgbClr val="000000"/>
                </a:solidFill>
              </a:rPr>
              <a:t>Cortisol vs Oxytocin</a:t>
            </a:r>
            <a:endParaRPr lang="en-US" sz="5400" dirty="0">
              <a:solidFill>
                <a:srgbClr val="000000"/>
              </a:solidFill>
            </a:endParaRPr>
          </a:p>
        </p:txBody>
      </p:sp>
    </p:spTree>
    <p:extLst>
      <p:ext uri="{BB962C8B-B14F-4D97-AF65-F5344CB8AC3E}">
        <p14:creationId xmlns:p14="http://schemas.microsoft.com/office/powerpoint/2010/main" val="1585122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10AF4-69C7-41FF-85AD-706CA4F7005E}"/>
              </a:ext>
            </a:extLst>
          </p:cNvPr>
          <p:cNvSpPr>
            <a:spLocks noGrp="1"/>
          </p:cNvSpPr>
          <p:nvPr>
            <p:ph type="title"/>
          </p:nvPr>
        </p:nvSpPr>
        <p:spPr/>
        <p:txBody>
          <a:bodyPr>
            <a:normAutofit/>
          </a:bodyPr>
          <a:lstStyle/>
          <a:p>
            <a:r>
              <a:rPr lang="en-US" dirty="0"/>
              <a:t>How to structure Conversations to maximize positive neurochemistry.</a:t>
            </a:r>
          </a:p>
        </p:txBody>
      </p:sp>
      <p:sp>
        <p:nvSpPr>
          <p:cNvPr id="3" name="Content Placeholder 2">
            <a:extLst>
              <a:ext uri="{FF2B5EF4-FFF2-40B4-BE49-F238E27FC236}">
                <a16:creationId xmlns:a16="http://schemas.microsoft.com/office/drawing/2014/main" id="{B94BF509-3C9A-46C3-92CB-DDB057F3DF3D}"/>
              </a:ext>
            </a:extLst>
          </p:cNvPr>
          <p:cNvSpPr>
            <a:spLocks noGrp="1"/>
          </p:cNvSpPr>
          <p:nvPr>
            <p:ph idx="1"/>
          </p:nvPr>
        </p:nvSpPr>
        <p:spPr/>
        <p:txBody>
          <a:bodyPr>
            <a:normAutofit lnSpcReduction="10000"/>
          </a:bodyPr>
          <a:lstStyle/>
          <a:p>
            <a:r>
              <a:rPr lang="en-US" dirty="0"/>
              <a:t>“When we face criticism, rejection or fear, when we feel marginalized or minimized, our bodies produce higher levels of </a:t>
            </a:r>
            <a:r>
              <a:rPr lang="en-US" b="1" dirty="0">
                <a:solidFill>
                  <a:schemeClr val="accent1">
                    <a:lumMod val="75000"/>
                  </a:schemeClr>
                </a:solidFill>
              </a:rPr>
              <a:t>cortisol</a:t>
            </a:r>
            <a:r>
              <a:rPr lang="en-US" dirty="0"/>
              <a:t>, a hormone that shuts down the thinking center of our brains and activates conflict aversion and protection behaviors. We become more reactive and sensitive. </a:t>
            </a:r>
          </a:p>
          <a:p>
            <a:r>
              <a:rPr lang="en-US" dirty="0"/>
              <a:t>We often perceive even greater judgment and negativity than actually exists. And these effects can last for 26 hours or more, imprinting the interaction on our memories and magnifying the impact it has on our future behavior. </a:t>
            </a:r>
          </a:p>
          <a:p>
            <a:r>
              <a:rPr lang="en-US" dirty="0"/>
              <a:t>Cortisol functions like a sustained-release tablet – the more we ruminate about our fear, the longer the impact.”</a:t>
            </a:r>
          </a:p>
        </p:txBody>
      </p:sp>
      <p:sp>
        <p:nvSpPr>
          <p:cNvPr id="4" name="TextBox 3">
            <a:extLst>
              <a:ext uri="{FF2B5EF4-FFF2-40B4-BE49-F238E27FC236}">
                <a16:creationId xmlns:a16="http://schemas.microsoft.com/office/drawing/2014/main" id="{8722C305-0922-456A-9AFF-93E82FBE8383}"/>
              </a:ext>
            </a:extLst>
          </p:cNvPr>
          <p:cNvSpPr txBox="1"/>
          <p:nvPr/>
        </p:nvSpPr>
        <p:spPr>
          <a:xfrm>
            <a:off x="2673268" y="6176963"/>
            <a:ext cx="6845464" cy="369332"/>
          </a:xfrm>
          <a:prstGeom prst="rect">
            <a:avLst/>
          </a:prstGeom>
          <a:noFill/>
        </p:spPr>
        <p:txBody>
          <a:bodyPr wrap="none" rtlCol="0">
            <a:spAutoFit/>
          </a:bodyPr>
          <a:lstStyle/>
          <a:p>
            <a:r>
              <a:rPr lang="en-US" dirty="0">
                <a:solidFill>
                  <a:srgbClr val="0070C0"/>
                </a:solidFill>
              </a:rPr>
              <a:t>https://hbr.org/2014/06/the-neurochemistry-of-positive-conversations</a:t>
            </a:r>
          </a:p>
        </p:txBody>
      </p:sp>
    </p:spTree>
    <p:extLst>
      <p:ext uri="{BB962C8B-B14F-4D97-AF65-F5344CB8AC3E}">
        <p14:creationId xmlns:p14="http://schemas.microsoft.com/office/powerpoint/2010/main" val="993508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DCABD8F2-C0F9-4E2E-B8E5-DC87555065DB}"/>
              </a:ext>
            </a:extLst>
          </p:cNvPr>
          <p:cNvSpPr>
            <a:spLocks noGrp="1"/>
          </p:cNvSpPr>
          <p:nvPr>
            <p:ph type="title"/>
          </p:nvPr>
        </p:nvSpPr>
        <p:spPr>
          <a:xfrm>
            <a:off x="904877" y="2415322"/>
            <a:ext cx="3451730" cy="2399869"/>
          </a:xfrm>
        </p:spPr>
        <p:txBody>
          <a:bodyPr>
            <a:normAutofit/>
          </a:bodyPr>
          <a:lstStyle/>
          <a:p>
            <a:pPr algn="ctr"/>
            <a:r>
              <a:rPr lang="en-US" sz="3400">
                <a:solidFill>
                  <a:srgbClr val="FFFFFF"/>
                </a:solidFill>
              </a:rPr>
              <a:t>How to structure Conversations to maximize positive neurochemistry.</a:t>
            </a:r>
          </a:p>
        </p:txBody>
      </p:sp>
      <p:sp>
        <p:nvSpPr>
          <p:cNvPr id="3" name="Content Placeholder 2">
            <a:extLst>
              <a:ext uri="{FF2B5EF4-FFF2-40B4-BE49-F238E27FC236}">
                <a16:creationId xmlns:a16="http://schemas.microsoft.com/office/drawing/2014/main" id="{604E9C06-27D4-451C-A417-0A791E062028}"/>
              </a:ext>
            </a:extLst>
          </p:cNvPr>
          <p:cNvSpPr>
            <a:spLocks noGrp="1"/>
          </p:cNvSpPr>
          <p:nvPr>
            <p:ph idx="1"/>
          </p:nvPr>
        </p:nvSpPr>
        <p:spPr>
          <a:xfrm>
            <a:off x="5120639" y="485775"/>
            <a:ext cx="6414135" cy="6057431"/>
          </a:xfrm>
        </p:spPr>
        <p:txBody>
          <a:bodyPr anchor="ctr">
            <a:normAutofit fontScale="92500" lnSpcReduction="20000"/>
          </a:bodyPr>
          <a:lstStyle/>
          <a:p>
            <a:r>
              <a:rPr lang="en-US" sz="3600" dirty="0"/>
              <a:t>Behaviors that increase cortisol levels reduce what is called “Conversational Intelligence” or “C-IQ,” or a person’s ability to connect and think innovatively, empathetically, creatively and strategically with others. </a:t>
            </a:r>
          </a:p>
          <a:p>
            <a:endParaRPr lang="en-US" sz="3600" dirty="0"/>
          </a:p>
          <a:p>
            <a:r>
              <a:rPr lang="en-US" sz="3600" dirty="0"/>
              <a:t>Behaviors that spark </a:t>
            </a:r>
            <a:r>
              <a:rPr lang="en-US" sz="3600" b="1" dirty="0"/>
              <a:t>oxytocin</a:t>
            </a:r>
            <a:r>
              <a:rPr lang="en-US" sz="3600" dirty="0"/>
              <a:t>, by contrast, raise C-IQ.</a:t>
            </a:r>
          </a:p>
          <a:p>
            <a:endParaRPr lang="en-US" sz="3600" dirty="0"/>
          </a:p>
          <a:p>
            <a:r>
              <a:rPr lang="en-US" sz="3600" dirty="0"/>
              <a:t>But </a:t>
            </a:r>
            <a:r>
              <a:rPr lang="en-US" sz="3600" b="1" dirty="0"/>
              <a:t>oxytocin</a:t>
            </a:r>
            <a:r>
              <a:rPr lang="en-US" sz="3600" dirty="0"/>
              <a:t> metabolizes more quickly than </a:t>
            </a:r>
            <a:r>
              <a:rPr lang="en-US" sz="3600" b="1" dirty="0"/>
              <a:t>cortisol</a:t>
            </a:r>
            <a:r>
              <a:rPr lang="en-US" sz="3600" dirty="0"/>
              <a:t>, so its effects are less dramatic and long-lasting.</a:t>
            </a:r>
          </a:p>
        </p:txBody>
      </p:sp>
    </p:spTree>
    <p:extLst>
      <p:ext uri="{BB962C8B-B14F-4D97-AF65-F5344CB8AC3E}">
        <p14:creationId xmlns:p14="http://schemas.microsoft.com/office/powerpoint/2010/main" val="3721493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611ADF8C-57E7-4BE1-821C-4A38C956F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759" y="334979"/>
            <a:ext cx="10647690" cy="6113242"/>
          </a:xfrm>
          <a:prstGeom prst="rect">
            <a:avLst/>
          </a:prstGeom>
        </p:spPr>
      </p:pic>
    </p:spTree>
    <p:extLst>
      <p:ext uri="{BB962C8B-B14F-4D97-AF65-F5344CB8AC3E}">
        <p14:creationId xmlns:p14="http://schemas.microsoft.com/office/powerpoint/2010/main" val="2648641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033CEAE-AD91-4A0F-9299-C7F3F79C14C7}"/>
              </a:ext>
            </a:extLst>
          </p:cNvPr>
          <p:cNvSpPr>
            <a:spLocks noGrp="1"/>
          </p:cNvSpPr>
          <p:nvPr>
            <p:ph type="ctrTitle"/>
          </p:nvPr>
        </p:nvSpPr>
        <p:spPr>
          <a:xfrm>
            <a:off x="3045368" y="2043663"/>
            <a:ext cx="6105194" cy="2031055"/>
          </a:xfrm>
        </p:spPr>
        <p:txBody>
          <a:bodyPr>
            <a:normAutofit/>
          </a:bodyPr>
          <a:lstStyle/>
          <a:p>
            <a:r>
              <a:rPr lang="en-US" sz="4700" dirty="0">
                <a:solidFill>
                  <a:srgbClr val="FFFFFF"/>
                </a:solidFill>
              </a:rPr>
              <a:t>What happens to your brain when you negotiate about money</a:t>
            </a:r>
          </a:p>
        </p:txBody>
      </p:sp>
    </p:spTree>
    <p:extLst>
      <p:ext uri="{BB962C8B-B14F-4D97-AF65-F5344CB8AC3E}">
        <p14:creationId xmlns:p14="http://schemas.microsoft.com/office/powerpoint/2010/main" val="4107530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a:xfrm>
            <a:off x="4965430" y="629268"/>
            <a:ext cx="6586491" cy="1286160"/>
          </a:xfrm>
        </p:spPr>
        <p:txBody>
          <a:bodyPr vert="horz" lIns="91440" tIns="45720" rIns="91440" bIns="45720" rtlCol="0" anchor="b">
            <a:normAutofit/>
          </a:bodyPr>
          <a:lstStyle/>
          <a:p>
            <a:r>
              <a:rPr lang="en-US" dirty="0"/>
              <a:t>Mark Wright, OD, FCOVD</a:t>
            </a:r>
            <a:endParaRPr lang="en-US"/>
          </a:p>
        </p:txBody>
      </p:sp>
      <p:pic>
        <p:nvPicPr>
          <p:cNvPr id="157700" name="Picture 4" descr="MarkWright908feath.jpg"/>
          <p:cNvPicPr>
            <a:picLocks noChangeAspect="1"/>
          </p:cNvPicPr>
          <p:nvPr/>
        </p:nvPicPr>
        <p:blipFill rotWithShape="1">
          <a:blip r:embed="rId3" cstate="print"/>
          <a:srcRect l="13999" r="11000" b="16065"/>
          <a:stretch/>
        </p:blipFill>
        <p:spPr bwMode="auto">
          <a:xfrm>
            <a:off x="322118" y="376461"/>
            <a:ext cx="4364183" cy="6105077"/>
          </a:xfrm>
          <a:prstGeom prst="rect">
            <a:avLst/>
          </a:prstGeom>
          <a:noFill/>
          <a:effectLst/>
        </p:spPr>
      </p:pic>
      <p:cxnSp>
        <p:nvCxnSpPr>
          <p:cNvPr id="73" name="Straight Connector 7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F917D"/>
            </a:solidFill>
          </a:ln>
        </p:spPr>
        <p:style>
          <a:lnRef idx="1">
            <a:schemeClr val="accent1"/>
          </a:lnRef>
          <a:fillRef idx="0">
            <a:schemeClr val="accent1"/>
          </a:fillRef>
          <a:effectRef idx="0">
            <a:schemeClr val="accent1"/>
          </a:effectRef>
          <a:fontRef idx="minor">
            <a:schemeClr val="tx1"/>
          </a:fontRef>
        </p:style>
      </p:cxnSp>
      <p:sp>
        <p:nvSpPr>
          <p:cNvPr id="157699" name="Rectangle 3"/>
          <p:cNvSpPr>
            <a:spLocks noGrp="1" noChangeArrowheads="1"/>
          </p:cNvSpPr>
          <p:nvPr>
            <p:ph type="body" sz="half" idx="4294967295"/>
          </p:nvPr>
        </p:nvSpPr>
        <p:spPr>
          <a:xfrm>
            <a:off x="4790210" y="2314807"/>
            <a:ext cx="7284026" cy="4043129"/>
          </a:xfrm>
        </p:spPr>
        <p:txBody>
          <a:bodyPr vert="horz" lIns="91440" tIns="45720" rIns="91440" bIns="45720" rtlCol="0">
            <a:noAutofit/>
          </a:bodyPr>
          <a:lstStyle/>
          <a:p>
            <a:pPr>
              <a:spcBef>
                <a:spcPts val="0"/>
              </a:spcBef>
              <a:spcAft>
                <a:spcPts val="1800"/>
              </a:spcAft>
            </a:pPr>
            <a:r>
              <a:rPr lang="en-US" sz="2000" b="1" dirty="0"/>
              <a:t>CEO: Practice Management Center</a:t>
            </a:r>
          </a:p>
          <a:p>
            <a:pPr>
              <a:spcBef>
                <a:spcPts val="0"/>
              </a:spcBef>
              <a:spcAft>
                <a:spcPts val="1800"/>
              </a:spcAft>
            </a:pPr>
            <a:r>
              <a:rPr lang="en-US" sz="2000" b="1" dirty="0"/>
              <a:t>President: </a:t>
            </a:r>
            <a:r>
              <a:rPr lang="en-US" sz="2000" b="1" i="1" dirty="0"/>
              <a:t>Pathways to Success</a:t>
            </a:r>
          </a:p>
          <a:p>
            <a:pPr>
              <a:spcBef>
                <a:spcPts val="0"/>
              </a:spcBef>
              <a:spcAft>
                <a:spcPts val="1800"/>
              </a:spcAft>
            </a:pPr>
            <a:r>
              <a:rPr lang="en-US" sz="2000" b="1" dirty="0"/>
              <a:t>Editor: </a:t>
            </a:r>
            <a:r>
              <a:rPr lang="en-US" sz="2000" b="1" i="1" dirty="0"/>
              <a:t>Review of Optometric Business </a:t>
            </a:r>
          </a:p>
          <a:p>
            <a:pPr>
              <a:spcBef>
                <a:spcPts val="0"/>
              </a:spcBef>
              <a:spcAft>
                <a:spcPts val="1800"/>
              </a:spcAft>
            </a:pPr>
            <a:r>
              <a:rPr lang="en-US" sz="2000" b="1" dirty="0"/>
              <a:t>www.reviewob.com</a:t>
            </a:r>
          </a:p>
          <a:p>
            <a:pPr>
              <a:spcBef>
                <a:spcPts val="0"/>
              </a:spcBef>
              <a:spcAft>
                <a:spcPts val="1800"/>
              </a:spcAft>
            </a:pPr>
            <a:r>
              <a:rPr lang="en-US" sz="2000" b="1" dirty="0"/>
              <a:t>Author: </a:t>
            </a:r>
            <a:r>
              <a:rPr lang="en-US" sz="2000" b="1" i="1" dirty="0"/>
              <a:t>Coding, Reimbursement and Contracting for Optometry</a:t>
            </a:r>
          </a:p>
          <a:p>
            <a:pPr>
              <a:spcBef>
                <a:spcPts val="0"/>
              </a:spcBef>
              <a:spcAft>
                <a:spcPts val="1800"/>
              </a:spcAft>
            </a:pPr>
            <a:r>
              <a:rPr lang="en-US" sz="2000" b="1" dirty="0"/>
              <a:t>Director: Bennett/VSP Business Management Program at TOSU</a:t>
            </a:r>
          </a:p>
          <a:p>
            <a:pPr>
              <a:spcBef>
                <a:spcPts val="0"/>
              </a:spcBef>
              <a:spcAft>
                <a:spcPts val="1800"/>
              </a:spcAft>
            </a:pPr>
            <a:r>
              <a:rPr lang="en-US" sz="2000" b="1" dirty="0"/>
              <a:t>2006 Benedict Professor: University of Houston</a:t>
            </a:r>
          </a:p>
          <a:p>
            <a:pPr>
              <a:spcBef>
                <a:spcPts val="0"/>
              </a:spcBef>
              <a:spcAft>
                <a:spcPts val="1800"/>
              </a:spcAft>
            </a:pPr>
            <a:r>
              <a:rPr lang="en-US" sz="2000" b="1" dirty="0"/>
              <a:t>1980 – 2007 founder:  Professional </a:t>
            </a:r>
            <a:r>
              <a:rPr lang="en-US" sz="2000" b="1" dirty="0" err="1"/>
              <a:t>VisionCare</a:t>
            </a:r>
            <a:r>
              <a:rPr lang="en-US" sz="2000" b="1" dirty="0"/>
              <a:t>, Westerville, OH</a:t>
            </a:r>
          </a:p>
        </p:txBody>
      </p:sp>
    </p:spTree>
    <p:extLst>
      <p:ext uri="{BB962C8B-B14F-4D97-AF65-F5344CB8AC3E}">
        <p14:creationId xmlns:p14="http://schemas.microsoft.com/office/powerpoint/2010/main" val="17222134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8AE7FB-EE3E-4124-BD9D-4B797120C38B}"/>
              </a:ext>
            </a:extLst>
          </p:cNvPr>
          <p:cNvSpPr>
            <a:spLocks noGrp="1"/>
          </p:cNvSpPr>
          <p:nvPr>
            <p:ph type="title"/>
          </p:nvPr>
        </p:nvSpPr>
        <p:spPr>
          <a:xfrm>
            <a:off x="863029" y="1012004"/>
            <a:ext cx="3416158" cy="4795408"/>
          </a:xfrm>
        </p:spPr>
        <p:txBody>
          <a:bodyPr>
            <a:normAutofit/>
          </a:bodyPr>
          <a:lstStyle/>
          <a:p>
            <a:r>
              <a:rPr lang="en-US">
                <a:solidFill>
                  <a:srgbClr val="FFFFFF"/>
                </a:solidFill>
              </a:rPr>
              <a:t>What happens to your brain when you negotiate about money.</a:t>
            </a:r>
          </a:p>
        </p:txBody>
      </p:sp>
      <p:graphicFrame>
        <p:nvGraphicFramePr>
          <p:cNvPr id="5" name="Content Placeholder 2">
            <a:extLst>
              <a:ext uri="{FF2B5EF4-FFF2-40B4-BE49-F238E27FC236}">
                <a16:creationId xmlns:a16="http://schemas.microsoft.com/office/drawing/2014/main" id="{56EB57A1-264B-4B4E-AD67-16DD95E5DAE9}"/>
              </a:ext>
            </a:extLst>
          </p:cNvPr>
          <p:cNvGraphicFramePr>
            <a:graphicFrameLocks noGrp="1"/>
          </p:cNvGraphicFramePr>
          <p:nvPr>
            <p:ph idx="1"/>
            <p:extLst>
              <p:ext uri="{D42A27DB-BD31-4B8C-83A1-F6EECF244321}">
                <p14:modId xmlns:p14="http://schemas.microsoft.com/office/powerpoint/2010/main" val="201692322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0095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AE7FB-EE3E-4124-BD9D-4B797120C38B}"/>
              </a:ext>
            </a:extLst>
          </p:cNvPr>
          <p:cNvSpPr>
            <a:spLocks noGrp="1"/>
          </p:cNvSpPr>
          <p:nvPr>
            <p:ph type="title"/>
          </p:nvPr>
        </p:nvSpPr>
        <p:spPr>
          <a:xfrm>
            <a:off x="863029" y="1012004"/>
            <a:ext cx="3416158" cy="4795408"/>
          </a:xfrm>
        </p:spPr>
        <p:txBody>
          <a:bodyPr>
            <a:normAutofit/>
          </a:bodyPr>
          <a:lstStyle/>
          <a:p>
            <a:r>
              <a:rPr lang="en-US">
                <a:solidFill>
                  <a:srgbClr val="FFFFFF"/>
                </a:solidFill>
              </a:rPr>
              <a:t>What happens to your brain when you negotiate about money.</a:t>
            </a:r>
          </a:p>
        </p:txBody>
      </p:sp>
      <p:graphicFrame>
        <p:nvGraphicFramePr>
          <p:cNvPr id="5" name="Content Placeholder 2">
            <a:extLst>
              <a:ext uri="{FF2B5EF4-FFF2-40B4-BE49-F238E27FC236}">
                <a16:creationId xmlns:a16="http://schemas.microsoft.com/office/drawing/2014/main" id="{56EB57A1-264B-4B4E-AD67-16DD95E5DAE9}"/>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peech Bubble: Rectangle with Corners Rounded 5">
            <a:extLst>
              <a:ext uri="{FF2B5EF4-FFF2-40B4-BE49-F238E27FC236}">
                <a16:creationId xmlns:a16="http://schemas.microsoft.com/office/drawing/2014/main" id="{8141C719-927E-425C-B007-BDE8F5B8D07F}"/>
              </a:ext>
            </a:extLst>
          </p:cNvPr>
          <p:cNvSpPr/>
          <p:nvPr/>
        </p:nvSpPr>
        <p:spPr>
          <a:xfrm>
            <a:off x="863029" y="757003"/>
            <a:ext cx="3693981" cy="5358984"/>
          </a:xfrm>
          <a:prstGeom prst="wedgeRoundRectCallout">
            <a:avLst>
              <a:gd name="adj1" fmla="val 68646"/>
              <a:gd name="adj2" fmla="val -92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nucleus </a:t>
            </a:r>
            <a:r>
              <a:rPr lang="en-US" sz="2400" dirty="0" err="1"/>
              <a:t>accumbens</a:t>
            </a:r>
            <a:r>
              <a:rPr lang="en-US" sz="2400" dirty="0"/>
              <a:t> is a brain structure that is part of our pleasure and reward system. It activates our motivation and allows willpower to translate into action. It has an essential role in learning and memory, in laughter, fear, aggression, addictions, the placebo effect, sex, food intake.</a:t>
            </a:r>
          </a:p>
        </p:txBody>
      </p:sp>
      <p:sp>
        <p:nvSpPr>
          <p:cNvPr id="7" name="TextBox 6">
            <a:extLst>
              <a:ext uri="{FF2B5EF4-FFF2-40B4-BE49-F238E27FC236}">
                <a16:creationId xmlns:a16="http://schemas.microsoft.com/office/drawing/2014/main" id="{129825F5-6A84-4A51-AC90-2D7648E36AB2}"/>
              </a:ext>
            </a:extLst>
          </p:cNvPr>
          <p:cNvSpPr txBox="1"/>
          <p:nvPr/>
        </p:nvSpPr>
        <p:spPr>
          <a:xfrm>
            <a:off x="392148" y="6402065"/>
            <a:ext cx="4564904" cy="369332"/>
          </a:xfrm>
          <a:prstGeom prst="rect">
            <a:avLst/>
          </a:prstGeom>
          <a:noFill/>
        </p:spPr>
        <p:txBody>
          <a:bodyPr wrap="none" rtlCol="0">
            <a:spAutoFit/>
          </a:bodyPr>
          <a:lstStyle/>
          <a:p>
            <a:r>
              <a:rPr lang="en-US" dirty="0"/>
              <a:t>https://blog.cognifit.com/nucleus-accumbens/</a:t>
            </a:r>
          </a:p>
        </p:txBody>
      </p:sp>
    </p:spTree>
    <p:extLst>
      <p:ext uri="{BB962C8B-B14F-4D97-AF65-F5344CB8AC3E}">
        <p14:creationId xmlns:p14="http://schemas.microsoft.com/office/powerpoint/2010/main" val="40948223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2B07F2-2E62-43A4-87BD-7D56D9573D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6744" y="1027906"/>
            <a:ext cx="4982980" cy="4634171"/>
          </a:xfrm>
          <a:prstGeom prst="rect">
            <a:avLst/>
          </a:prstGeom>
        </p:spPr>
      </p:pic>
      <p:sp>
        <p:nvSpPr>
          <p:cNvPr id="2" name="Title 1">
            <a:extLst>
              <a:ext uri="{FF2B5EF4-FFF2-40B4-BE49-F238E27FC236}">
                <a16:creationId xmlns:a16="http://schemas.microsoft.com/office/drawing/2014/main" id="{A1BF918D-87DF-4803-8466-C98A19EEEF7A}"/>
              </a:ext>
            </a:extLst>
          </p:cNvPr>
          <p:cNvSpPr>
            <a:spLocks noGrp="1"/>
          </p:cNvSpPr>
          <p:nvPr>
            <p:ph type="title"/>
          </p:nvPr>
        </p:nvSpPr>
        <p:spPr/>
        <p:txBody>
          <a:bodyPr/>
          <a:lstStyle/>
          <a:p>
            <a:r>
              <a:rPr lang="en-US" dirty="0"/>
              <a:t>A money game and brain activity</a:t>
            </a:r>
          </a:p>
        </p:txBody>
      </p:sp>
      <p:sp>
        <p:nvSpPr>
          <p:cNvPr id="3" name="Content Placeholder 2">
            <a:extLst>
              <a:ext uri="{FF2B5EF4-FFF2-40B4-BE49-F238E27FC236}">
                <a16:creationId xmlns:a16="http://schemas.microsoft.com/office/drawing/2014/main" id="{CF3592DF-B316-4F78-8452-003158FC76C1}"/>
              </a:ext>
            </a:extLst>
          </p:cNvPr>
          <p:cNvSpPr>
            <a:spLocks noGrp="1"/>
          </p:cNvSpPr>
          <p:nvPr>
            <p:ph idx="1"/>
          </p:nvPr>
        </p:nvSpPr>
        <p:spPr>
          <a:xfrm>
            <a:off x="838200" y="1825624"/>
            <a:ext cx="5585085" cy="4910027"/>
          </a:xfrm>
        </p:spPr>
        <p:txBody>
          <a:bodyPr>
            <a:normAutofit/>
          </a:bodyPr>
          <a:lstStyle/>
          <a:p>
            <a:r>
              <a:rPr lang="en-US" dirty="0"/>
              <a:t>When a responder receives a proposal on how to split the money, it fires his dorsolateral prefrontal cortex. </a:t>
            </a:r>
          </a:p>
          <a:p>
            <a:pPr lvl="1"/>
            <a:r>
              <a:rPr lang="en-US" dirty="0"/>
              <a:t>This region of the brain is what makes us self-aware, reflective beings and helps us solve complex problems. So it makes sense that it activates when we are evaluating a financial decision. </a:t>
            </a:r>
          </a:p>
        </p:txBody>
      </p:sp>
    </p:spTree>
    <p:extLst>
      <p:ext uri="{BB962C8B-B14F-4D97-AF65-F5344CB8AC3E}">
        <p14:creationId xmlns:p14="http://schemas.microsoft.com/office/powerpoint/2010/main" val="1137043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F918D-87DF-4803-8466-C98A19EEEF7A}"/>
              </a:ext>
            </a:extLst>
          </p:cNvPr>
          <p:cNvSpPr>
            <a:spLocks noGrp="1"/>
          </p:cNvSpPr>
          <p:nvPr>
            <p:ph type="title"/>
          </p:nvPr>
        </p:nvSpPr>
        <p:spPr/>
        <p:txBody>
          <a:bodyPr/>
          <a:lstStyle/>
          <a:p>
            <a:r>
              <a:rPr lang="en-US" dirty="0"/>
              <a:t>A money game and brain activity</a:t>
            </a:r>
          </a:p>
        </p:txBody>
      </p:sp>
      <p:sp>
        <p:nvSpPr>
          <p:cNvPr id="3" name="Content Placeholder 2">
            <a:extLst>
              <a:ext uri="{FF2B5EF4-FFF2-40B4-BE49-F238E27FC236}">
                <a16:creationId xmlns:a16="http://schemas.microsoft.com/office/drawing/2014/main" id="{CF3592DF-B316-4F78-8452-003158FC76C1}"/>
              </a:ext>
            </a:extLst>
          </p:cNvPr>
          <p:cNvSpPr>
            <a:spLocks noGrp="1"/>
          </p:cNvSpPr>
          <p:nvPr>
            <p:ph idx="1"/>
          </p:nvPr>
        </p:nvSpPr>
        <p:spPr>
          <a:xfrm>
            <a:off x="6603167" y="1795644"/>
            <a:ext cx="5388964" cy="4910027"/>
          </a:xfrm>
        </p:spPr>
        <p:txBody>
          <a:bodyPr>
            <a:normAutofit/>
          </a:bodyPr>
          <a:lstStyle/>
          <a:p>
            <a:r>
              <a:rPr lang="en-US" dirty="0"/>
              <a:t>When responders were offered an unfair proposal, another part of the brain activated, the anterior insula, which is part of the emotional wiring of the brain, involved in making us feel anxiety, pain, even hunger. </a:t>
            </a:r>
          </a:p>
          <a:p>
            <a:pPr lvl="1"/>
            <a:r>
              <a:rPr lang="en-US" dirty="0"/>
              <a:t>The anterior insula has what’s known as “spindle cells” that are more commonly found in the digestive system. </a:t>
            </a:r>
          </a:p>
          <a:p>
            <a:pPr lvl="1"/>
            <a:r>
              <a:rPr lang="en-US" dirty="0"/>
              <a:t>“Gut feeling”</a:t>
            </a:r>
          </a:p>
        </p:txBody>
      </p:sp>
      <p:pic>
        <p:nvPicPr>
          <p:cNvPr id="5" name="Picture 4" descr="A close up of a clock&#10;&#10;Description automatically generated">
            <a:extLst>
              <a:ext uri="{FF2B5EF4-FFF2-40B4-BE49-F238E27FC236}">
                <a16:creationId xmlns:a16="http://schemas.microsoft.com/office/drawing/2014/main" id="{898AF710-B1AA-41FF-95AB-EBACDA589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0688"/>
            <a:ext cx="6424226" cy="5167312"/>
          </a:xfrm>
          <a:prstGeom prst="rect">
            <a:avLst/>
          </a:prstGeom>
        </p:spPr>
      </p:pic>
    </p:spTree>
    <p:extLst>
      <p:ext uri="{BB962C8B-B14F-4D97-AF65-F5344CB8AC3E}">
        <p14:creationId xmlns:p14="http://schemas.microsoft.com/office/powerpoint/2010/main" val="31640686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5618-DFFF-419B-B359-2511E31162E4}"/>
              </a:ext>
            </a:extLst>
          </p:cNvPr>
          <p:cNvSpPr>
            <a:spLocks noGrp="1"/>
          </p:cNvSpPr>
          <p:nvPr>
            <p:ph type="title"/>
          </p:nvPr>
        </p:nvSpPr>
        <p:spPr/>
        <p:txBody>
          <a:bodyPr/>
          <a:lstStyle/>
          <a:p>
            <a:r>
              <a:rPr lang="en-US" dirty="0"/>
              <a:t>Where is this going?</a:t>
            </a:r>
          </a:p>
        </p:txBody>
      </p:sp>
      <p:sp>
        <p:nvSpPr>
          <p:cNvPr id="3" name="Content Placeholder 2">
            <a:extLst>
              <a:ext uri="{FF2B5EF4-FFF2-40B4-BE49-F238E27FC236}">
                <a16:creationId xmlns:a16="http://schemas.microsoft.com/office/drawing/2014/main" id="{8ACDCC24-CB67-43AA-A04D-38B4B53AEF2A}"/>
              </a:ext>
            </a:extLst>
          </p:cNvPr>
          <p:cNvSpPr>
            <a:spLocks noGrp="1"/>
          </p:cNvSpPr>
          <p:nvPr>
            <p:ph idx="1"/>
          </p:nvPr>
        </p:nvSpPr>
        <p:spPr/>
        <p:txBody>
          <a:bodyPr/>
          <a:lstStyle/>
          <a:p>
            <a:pPr>
              <a:spcAft>
                <a:spcPts val="1800"/>
              </a:spcAft>
            </a:pPr>
            <a:r>
              <a:rPr lang="en-US" dirty="0"/>
              <a:t>Some hedge funds are exploring whether to use brain scans in evaluating prospective job candidates to see whether they are more risk averse or risk seeking. </a:t>
            </a:r>
          </a:p>
          <a:p>
            <a:pPr>
              <a:spcAft>
                <a:spcPts val="1800"/>
              </a:spcAft>
            </a:pPr>
            <a:r>
              <a:rPr lang="en-US" dirty="0"/>
              <a:t>And the day may come when the brain scans of negotiators, arbitrators, and mediators, are scrutinized to see whether an individual is predisposed to making decisions that are rational or more subject to emotions. </a:t>
            </a:r>
          </a:p>
          <a:p>
            <a:pPr>
              <a:spcAft>
                <a:spcPts val="1800"/>
              </a:spcAft>
            </a:pPr>
            <a:r>
              <a:rPr lang="en-US" dirty="0"/>
              <a:t>“Getting to yes” may mean taking an MRI first.</a:t>
            </a:r>
          </a:p>
        </p:txBody>
      </p:sp>
    </p:spTree>
    <p:extLst>
      <p:ext uri="{BB962C8B-B14F-4D97-AF65-F5344CB8AC3E}">
        <p14:creationId xmlns:p14="http://schemas.microsoft.com/office/powerpoint/2010/main" val="11867415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D3B33015-5E23-4AD6-A308-C55E0FC51977}"/>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How to best exercise your brain</a:t>
            </a:r>
          </a:p>
        </p:txBody>
      </p:sp>
    </p:spTree>
    <p:extLst>
      <p:ext uri="{BB962C8B-B14F-4D97-AF65-F5344CB8AC3E}">
        <p14:creationId xmlns:p14="http://schemas.microsoft.com/office/powerpoint/2010/main" val="1403735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7BCAF-AA2A-4577-80F9-A89715FA0901}"/>
              </a:ext>
            </a:extLst>
          </p:cNvPr>
          <p:cNvSpPr>
            <a:spLocks noGrp="1"/>
          </p:cNvSpPr>
          <p:nvPr>
            <p:ph type="title"/>
          </p:nvPr>
        </p:nvSpPr>
        <p:spPr/>
        <p:txBody>
          <a:bodyPr/>
          <a:lstStyle/>
          <a:p>
            <a:r>
              <a:rPr lang="en-US" sz="4800" b="1" dirty="0">
                <a:solidFill>
                  <a:schemeClr val="accent1"/>
                </a:solidFill>
              </a:rPr>
              <a:t>How to best exercise your brain</a:t>
            </a:r>
            <a:r>
              <a:rPr lang="en-US" dirty="0"/>
              <a:t>.</a:t>
            </a:r>
          </a:p>
        </p:txBody>
      </p:sp>
      <p:sp>
        <p:nvSpPr>
          <p:cNvPr id="3" name="Content Placeholder 2">
            <a:extLst>
              <a:ext uri="{FF2B5EF4-FFF2-40B4-BE49-F238E27FC236}">
                <a16:creationId xmlns:a16="http://schemas.microsoft.com/office/drawing/2014/main" id="{3A1275D7-3BD0-44E0-ABF4-EEF79E9D5FA5}"/>
              </a:ext>
            </a:extLst>
          </p:cNvPr>
          <p:cNvSpPr>
            <a:spLocks noGrp="1"/>
          </p:cNvSpPr>
          <p:nvPr>
            <p:ph idx="1"/>
          </p:nvPr>
        </p:nvSpPr>
        <p:spPr>
          <a:xfrm>
            <a:off x="838200" y="1578288"/>
            <a:ext cx="10515600" cy="4667250"/>
          </a:xfrm>
        </p:spPr>
        <p:txBody>
          <a:bodyPr>
            <a:normAutofit fontScale="85000" lnSpcReduction="20000"/>
          </a:bodyPr>
          <a:lstStyle/>
          <a:p>
            <a:r>
              <a:rPr lang="en-US" sz="4200" dirty="0"/>
              <a:t>Use it</a:t>
            </a:r>
          </a:p>
          <a:p>
            <a:pPr lvl="1"/>
            <a:r>
              <a:rPr lang="en-US" dirty="0"/>
              <a:t>Challenging and novel brain exercises can be used to protect and strengthen your mind.</a:t>
            </a:r>
          </a:p>
          <a:p>
            <a:r>
              <a:rPr lang="en-US" sz="4200" dirty="0"/>
              <a:t>Take Care of Your Body</a:t>
            </a:r>
          </a:p>
          <a:p>
            <a:pPr lvl="1"/>
            <a:r>
              <a:rPr lang="en-US" dirty="0"/>
              <a:t>Healthy behaviors include not smoking, maintaining a healthy BMI, regularly exercising, consuming lots of vegetables and fruits, and consuming a low to moderate amount of alcohol.</a:t>
            </a:r>
          </a:p>
          <a:p>
            <a:r>
              <a:rPr lang="en-US" sz="4200" dirty="0"/>
              <a:t>Socialize</a:t>
            </a:r>
          </a:p>
          <a:p>
            <a:pPr lvl="1"/>
            <a:r>
              <a:rPr lang="en-US" dirty="0"/>
              <a:t>People who are socially active are at a lower risk of developing dementia and Alzheimer's disease.</a:t>
            </a:r>
          </a:p>
          <a:p>
            <a:r>
              <a:rPr lang="en-US" sz="4200" dirty="0"/>
              <a:t>Meditate</a:t>
            </a:r>
          </a:p>
          <a:p>
            <a:pPr lvl="1"/>
            <a:r>
              <a:rPr lang="en-US" dirty="0"/>
              <a:t>Studies suggest that mindfulness meditation can help engage new neural pathways, resulting in improved self-observational skills and increased mental flexibility.</a:t>
            </a:r>
          </a:p>
          <a:p>
            <a:pPr lvl="1"/>
            <a:r>
              <a:rPr lang="en-US" dirty="0"/>
              <a:t>Research has also shown that meditation can help improve attention, focus, empathy, immunity, and might even increase the capacity of working memory.</a:t>
            </a:r>
          </a:p>
        </p:txBody>
      </p:sp>
      <p:sp>
        <p:nvSpPr>
          <p:cNvPr id="4" name="TextBox 3">
            <a:extLst>
              <a:ext uri="{FF2B5EF4-FFF2-40B4-BE49-F238E27FC236}">
                <a16:creationId xmlns:a16="http://schemas.microsoft.com/office/drawing/2014/main" id="{B4359F48-0458-4D04-A43A-0DF203B81EBA}"/>
              </a:ext>
            </a:extLst>
          </p:cNvPr>
          <p:cNvSpPr txBox="1"/>
          <p:nvPr/>
        </p:nvSpPr>
        <p:spPr>
          <a:xfrm>
            <a:off x="2121931" y="6396284"/>
            <a:ext cx="7948138" cy="369332"/>
          </a:xfrm>
          <a:prstGeom prst="rect">
            <a:avLst/>
          </a:prstGeom>
          <a:noFill/>
        </p:spPr>
        <p:txBody>
          <a:bodyPr wrap="none" rtlCol="0">
            <a:spAutoFit/>
          </a:bodyPr>
          <a:lstStyle/>
          <a:p>
            <a:r>
              <a:rPr lang="en-US" dirty="0"/>
              <a:t>https://www.verywellmind.com/brain-exercises-to-strengthen-your-mind-2795039</a:t>
            </a:r>
          </a:p>
        </p:txBody>
      </p:sp>
    </p:spTree>
    <p:extLst>
      <p:ext uri="{BB962C8B-B14F-4D97-AF65-F5344CB8AC3E}">
        <p14:creationId xmlns:p14="http://schemas.microsoft.com/office/powerpoint/2010/main" val="1779884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650BF-C00E-4249-BE68-931E40D72112}"/>
              </a:ext>
            </a:extLst>
          </p:cNvPr>
          <p:cNvSpPr>
            <a:spLocks noGrp="1"/>
          </p:cNvSpPr>
          <p:nvPr>
            <p:ph type="title"/>
          </p:nvPr>
        </p:nvSpPr>
        <p:spPr/>
        <p:txBody>
          <a:bodyPr/>
          <a:lstStyle/>
          <a:p>
            <a:r>
              <a:rPr lang="en-US" dirty="0"/>
              <a:t>To learn more …</a:t>
            </a:r>
          </a:p>
        </p:txBody>
      </p:sp>
      <p:sp>
        <p:nvSpPr>
          <p:cNvPr id="3" name="Content Placeholder 2">
            <a:extLst>
              <a:ext uri="{FF2B5EF4-FFF2-40B4-BE49-F238E27FC236}">
                <a16:creationId xmlns:a16="http://schemas.microsoft.com/office/drawing/2014/main" id="{3AB62498-A5F3-40AE-9D50-94819BBBDBFC}"/>
              </a:ext>
            </a:extLst>
          </p:cNvPr>
          <p:cNvSpPr>
            <a:spLocks noGrp="1"/>
          </p:cNvSpPr>
          <p:nvPr>
            <p:ph idx="1"/>
          </p:nvPr>
        </p:nvSpPr>
        <p:spPr>
          <a:xfrm>
            <a:off x="838199" y="1396538"/>
            <a:ext cx="11154295" cy="5408815"/>
          </a:xfrm>
        </p:spPr>
        <p:txBody>
          <a:bodyPr>
            <a:normAutofit/>
          </a:bodyPr>
          <a:lstStyle/>
          <a:p>
            <a:pPr>
              <a:lnSpc>
                <a:spcPct val="150000"/>
              </a:lnSpc>
            </a:pPr>
            <a:r>
              <a:rPr lang="en-US" dirty="0">
                <a:hlinkClick r:id="rId2"/>
              </a:rPr>
              <a:t>https://hbr.org/product/harvard-business-review-special-issue-the-brain-science-behind-business/BR1907-MAG-ENG</a:t>
            </a:r>
            <a:endParaRPr lang="en-US" dirty="0"/>
          </a:p>
          <a:p>
            <a:pPr>
              <a:lnSpc>
                <a:spcPct val="150000"/>
              </a:lnSpc>
            </a:pPr>
            <a:r>
              <a:rPr lang="en-US" dirty="0">
                <a:hlinkClick r:id="rId3"/>
              </a:rPr>
              <a:t>https://www.entrepreneur.com/article/311895</a:t>
            </a:r>
            <a:endParaRPr lang="en-US" dirty="0"/>
          </a:p>
          <a:p>
            <a:pPr>
              <a:lnSpc>
                <a:spcPct val="150000"/>
              </a:lnSpc>
            </a:pPr>
            <a:r>
              <a:rPr lang="en-US" dirty="0">
                <a:hlinkClick r:id="rId4"/>
              </a:rPr>
              <a:t>http://designbeep.com/2013/02/22/the-science-behind-a-business-card/</a:t>
            </a:r>
            <a:endParaRPr lang="en-US" dirty="0"/>
          </a:p>
          <a:p>
            <a:pPr>
              <a:lnSpc>
                <a:spcPct val="150000"/>
              </a:lnSpc>
            </a:pPr>
            <a:r>
              <a:rPr lang="en-US" dirty="0">
                <a:hlinkClick r:id="rId5"/>
              </a:rPr>
              <a:t>https://hbr.org/2012/01/the-science-behind-the-smile</a:t>
            </a:r>
            <a:endParaRPr lang="en-US" dirty="0"/>
          </a:p>
          <a:p>
            <a:pPr>
              <a:lnSpc>
                <a:spcPct val="150000"/>
              </a:lnSpc>
            </a:pPr>
            <a:r>
              <a:rPr lang="en-US" dirty="0">
                <a:hlinkClick r:id="rId6"/>
              </a:rPr>
              <a:t>https://www.superoffice.com/blog/science-based-selling/</a:t>
            </a:r>
            <a:endParaRPr lang="en-US" dirty="0"/>
          </a:p>
          <a:p>
            <a:endParaRPr lang="en-US" dirty="0"/>
          </a:p>
        </p:txBody>
      </p:sp>
    </p:spTree>
    <p:extLst>
      <p:ext uri="{BB962C8B-B14F-4D97-AF65-F5344CB8AC3E}">
        <p14:creationId xmlns:p14="http://schemas.microsoft.com/office/powerpoint/2010/main" val="15765467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3D1BE6FE-7BA3-411C-AAA7-3B4BCDF95464}"/>
              </a:ext>
            </a:extLst>
          </p:cNvPr>
          <p:cNvPicPr>
            <a:picLocks noChangeAspect="1"/>
          </p:cNvPicPr>
          <p:nvPr/>
        </p:nvPicPr>
        <p:blipFill rotWithShape="1">
          <a:blip r:embed="rId2">
            <a:extLst>
              <a:ext uri="{28A0092B-C50C-407E-A947-70E740481C1C}">
                <a14:useLocalDpi xmlns:a14="http://schemas.microsoft.com/office/drawing/2010/main" val="0"/>
              </a:ext>
            </a:extLst>
          </a:blip>
          <a:srcRect t="18264" b="30828"/>
          <a:stretch/>
        </p:blipFill>
        <p:spPr>
          <a:xfrm>
            <a:off x="275772" y="1163782"/>
            <a:ext cx="11640455" cy="4444538"/>
          </a:xfrm>
          <a:prstGeom prst="rect">
            <a:avLst/>
          </a:prstGeom>
        </p:spPr>
      </p:pic>
    </p:spTree>
    <p:extLst>
      <p:ext uri="{BB962C8B-B14F-4D97-AF65-F5344CB8AC3E}">
        <p14:creationId xmlns:p14="http://schemas.microsoft.com/office/powerpoint/2010/main" val="8107842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device&#10;&#10;Description automatically generated">
            <a:extLst>
              <a:ext uri="{FF2B5EF4-FFF2-40B4-BE49-F238E27FC236}">
                <a16:creationId xmlns:a16="http://schemas.microsoft.com/office/drawing/2014/main" id="{6A229EAE-1DE5-4C20-B380-9A8A39845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31485" cy="6858000"/>
          </a:xfrm>
          <a:prstGeom prst="rect">
            <a:avLst/>
          </a:prstGeom>
        </p:spPr>
      </p:pic>
    </p:spTree>
    <p:extLst>
      <p:ext uri="{BB962C8B-B14F-4D97-AF65-F5344CB8AC3E}">
        <p14:creationId xmlns:p14="http://schemas.microsoft.com/office/powerpoint/2010/main" val="3811026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4" name="Title 1"/>
          <p:cNvSpPr>
            <a:spLocks noGrp="1"/>
          </p:cNvSpPr>
          <p:nvPr>
            <p:ph type="title"/>
          </p:nvPr>
        </p:nvSpPr>
        <p:spPr>
          <a:xfrm>
            <a:off x="838200" y="1412488"/>
            <a:ext cx="2899189" cy="4363844"/>
          </a:xfrm>
        </p:spPr>
        <p:txBody>
          <a:bodyPr vert="horz" lIns="91440" tIns="45720" rIns="91440" bIns="45720" rtlCol="0" anchor="t">
            <a:normAutofit/>
          </a:bodyPr>
          <a:lstStyle/>
          <a:p>
            <a:r>
              <a:rPr lang="en-US" sz="4000" b="1" kern="1200" dirty="0">
                <a:solidFill>
                  <a:srgbClr val="FFFFFF"/>
                </a:solidFill>
                <a:latin typeface="+mj-lt"/>
                <a:ea typeface="+mj-ea"/>
                <a:cs typeface="+mj-cs"/>
              </a:rPr>
              <a:t>SPEAKER FINANCIAL DISCLOSURE STATEMENT</a:t>
            </a:r>
            <a:endParaRPr lang="en-US" sz="4000" kern="1200" dirty="0">
              <a:solidFill>
                <a:srgbClr val="FFFFFF"/>
              </a:solidFill>
              <a:latin typeface="+mj-lt"/>
              <a:ea typeface="+mj-ea"/>
              <a:cs typeface="+mj-cs"/>
            </a:endParaRPr>
          </a:p>
        </p:txBody>
      </p:sp>
      <p:sp>
        <p:nvSpPr>
          <p:cNvPr id="3075" name="Content Placeholder 2"/>
          <p:cNvSpPr>
            <a:spLocks noGrp="1"/>
          </p:cNvSpPr>
          <p:nvPr>
            <p:ph idx="1"/>
          </p:nvPr>
        </p:nvSpPr>
        <p:spPr>
          <a:xfrm>
            <a:off x="4380855" y="1412489"/>
            <a:ext cx="3427283" cy="2525666"/>
          </a:xfrm>
        </p:spPr>
        <p:txBody>
          <a:bodyPr vert="horz" lIns="91440" tIns="45720" rIns="91440" bIns="45720" rtlCol="0">
            <a:normAutofit/>
          </a:bodyPr>
          <a:lstStyle/>
          <a:p>
            <a:pPr lvl="1">
              <a:spcBef>
                <a:spcPts val="450"/>
              </a:spcBef>
            </a:pPr>
            <a:r>
              <a:rPr lang="en-US" sz="2000" b="1" i="1" dirty="0"/>
              <a:t>Alcon</a:t>
            </a:r>
          </a:p>
          <a:p>
            <a:pPr lvl="1">
              <a:spcBef>
                <a:spcPts val="450"/>
              </a:spcBef>
            </a:pPr>
            <a:r>
              <a:rPr lang="en-US" sz="2000" b="1" i="1" dirty="0"/>
              <a:t>B&amp;L</a:t>
            </a:r>
          </a:p>
          <a:p>
            <a:pPr lvl="1">
              <a:spcBef>
                <a:spcPts val="450"/>
              </a:spcBef>
            </a:pPr>
            <a:r>
              <a:rPr lang="en-US" sz="2000" b="1" i="1" dirty="0"/>
              <a:t>Essilor</a:t>
            </a:r>
          </a:p>
          <a:p>
            <a:pPr lvl="1">
              <a:spcBef>
                <a:spcPts val="450"/>
              </a:spcBef>
            </a:pPr>
            <a:r>
              <a:rPr lang="en-US" sz="2000" b="1" i="1" dirty="0"/>
              <a:t>Jobson</a:t>
            </a:r>
          </a:p>
          <a:p>
            <a:pPr lvl="1">
              <a:spcBef>
                <a:spcPts val="450"/>
              </a:spcBef>
            </a:pPr>
            <a:r>
              <a:rPr lang="en-US" sz="2000" b="1" i="1" dirty="0"/>
              <a:t>Johnson &amp; Johnson</a:t>
            </a:r>
          </a:p>
          <a:p>
            <a:pPr lvl="1">
              <a:spcBef>
                <a:spcPts val="450"/>
              </a:spcBef>
              <a:spcAft>
                <a:spcPts val="900"/>
              </a:spcAft>
            </a:pPr>
            <a:r>
              <a:rPr lang="en-US" sz="2000" b="1" i="1" dirty="0"/>
              <a:t>VSP</a:t>
            </a:r>
          </a:p>
          <a:p>
            <a:endParaRPr lang="en-US" sz="1400" b="1" i="1" dirty="0"/>
          </a:p>
        </p:txBody>
      </p:sp>
      <p:cxnSp>
        <p:nvCxnSpPr>
          <p:cNvPr id="74" name="Straight Connector 73">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451604" y="1412489"/>
            <a:ext cx="3197701" cy="4363844"/>
          </a:xfrm>
          <a:prstGeom prst="rect">
            <a:avLst/>
          </a:prstGeom>
        </p:spPr>
        <p:txBody>
          <a:bodyPr vert="horz" lIns="91440" tIns="45720" rIns="91440" bIns="45720" rtlCol="0">
            <a:normAutofit/>
          </a:bodyPr>
          <a:lstStyle/>
          <a:p>
            <a:pPr marL="257175" indent="-228600">
              <a:lnSpc>
                <a:spcPct val="90000"/>
              </a:lnSpc>
              <a:spcAft>
                <a:spcPts val="600"/>
              </a:spcAft>
              <a:buFont typeface="Arial" panose="020B0604020202020204" pitchFamily="34" charset="0"/>
              <a:buChar char="•"/>
            </a:pPr>
            <a:r>
              <a:rPr lang="en-US" sz="2000" b="1" i="1" dirty="0"/>
              <a:t>Diversified </a:t>
            </a:r>
            <a:r>
              <a:rPr lang="en-US" sz="2000" b="1" i="1" dirty="0" err="1"/>
              <a:t>Ophthalmics</a:t>
            </a:r>
            <a:endParaRPr lang="en-US" sz="2000" b="1" i="1" dirty="0"/>
          </a:p>
          <a:p>
            <a:pPr marL="257175" indent="-228600">
              <a:lnSpc>
                <a:spcPct val="90000"/>
              </a:lnSpc>
              <a:spcAft>
                <a:spcPts val="600"/>
              </a:spcAft>
              <a:buFont typeface="Arial" panose="020B0604020202020204" pitchFamily="34" charset="0"/>
              <a:buChar char="•"/>
            </a:pPr>
            <a:r>
              <a:rPr lang="en-US" sz="2000" b="1" i="1" dirty="0"/>
              <a:t>Eye Recommend</a:t>
            </a:r>
          </a:p>
          <a:p>
            <a:pPr marL="257175" indent="-228600">
              <a:lnSpc>
                <a:spcPct val="90000"/>
              </a:lnSpc>
              <a:spcAft>
                <a:spcPts val="600"/>
              </a:spcAft>
              <a:buFont typeface="Arial" panose="020B0604020202020204" pitchFamily="34" charset="0"/>
              <a:buChar char="•"/>
            </a:pPr>
            <a:r>
              <a:rPr lang="en-US" sz="2000" b="1" i="1" dirty="0"/>
              <a:t>IDOC</a:t>
            </a:r>
          </a:p>
          <a:p>
            <a:pPr marL="257175" indent="-228600">
              <a:lnSpc>
                <a:spcPct val="90000"/>
              </a:lnSpc>
              <a:spcAft>
                <a:spcPts val="600"/>
              </a:spcAft>
              <a:buFont typeface="Arial" panose="020B0604020202020204" pitchFamily="34" charset="0"/>
              <a:buChar char="•"/>
            </a:pPr>
            <a:r>
              <a:rPr lang="en-US" sz="2000" b="1" i="1" dirty="0"/>
              <a:t>IVA</a:t>
            </a:r>
          </a:p>
          <a:p>
            <a:pPr marL="257175" indent="-228600">
              <a:lnSpc>
                <a:spcPct val="90000"/>
              </a:lnSpc>
              <a:spcAft>
                <a:spcPts val="600"/>
              </a:spcAft>
              <a:buFont typeface="Arial" panose="020B0604020202020204" pitchFamily="34" charset="0"/>
              <a:buChar char="•"/>
            </a:pPr>
            <a:r>
              <a:rPr lang="en-US" sz="2000" b="1" i="1" dirty="0"/>
              <a:t>PERC</a:t>
            </a:r>
          </a:p>
          <a:p>
            <a:pPr marL="257175" indent="-228600">
              <a:lnSpc>
                <a:spcPct val="90000"/>
              </a:lnSpc>
              <a:spcAft>
                <a:spcPts val="600"/>
              </a:spcAft>
              <a:buFont typeface="Arial" panose="020B0604020202020204" pitchFamily="34" charset="0"/>
              <a:buChar char="•"/>
            </a:pPr>
            <a:r>
              <a:rPr lang="en-US" sz="2000" b="1" i="1" dirty="0"/>
              <a:t>Vision Source</a:t>
            </a:r>
          </a:p>
        </p:txBody>
      </p:sp>
      <p:sp>
        <p:nvSpPr>
          <p:cNvPr id="3" name="TextBox 2">
            <a:extLst>
              <a:ext uri="{FF2B5EF4-FFF2-40B4-BE49-F238E27FC236}">
                <a16:creationId xmlns:a16="http://schemas.microsoft.com/office/drawing/2014/main" id="{A0480F61-B2D6-4411-B1E2-45969A87E4C9}"/>
              </a:ext>
            </a:extLst>
          </p:cNvPr>
          <p:cNvSpPr txBox="1"/>
          <p:nvPr/>
        </p:nvSpPr>
        <p:spPr>
          <a:xfrm>
            <a:off x="4876409" y="363682"/>
            <a:ext cx="5174045" cy="1015663"/>
          </a:xfrm>
          <a:prstGeom prst="rect">
            <a:avLst/>
          </a:prstGeom>
          <a:noFill/>
        </p:spPr>
        <p:txBody>
          <a:bodyPr wrap="none" rtlCol="0">
            <a:spAutoFit/>
          </a:bodyPr>
          <a:lstStyle/>
          <a:p>
            <a:r>
              <a:rPr lang="en-US" sz="2400" b="1" dirty="0"/>
              <a:t>Mark R. Wright, OD, FCOVD </a:t>
            </a:r>
          </a:p>
          <a:p>
            <a:r>
              <a:rPr lang="en-US" dirty="0">
                <a:solidFill>
                  <a:srgbClr val="0070C0"/>
                </a:solidFill>
              </a:rPr>
              <a:t>has been a paid speaker for the following companies:</a:t>
            </a:r>
          </a:p>
          <a:p>
            <a:endParaRPr lang="en-US" dirty="0"/>
          </a:p>
        </p:txBody>
      </p:sp>
      <p:sp>
        <p:nvSpPr>
          <p:cNvPr id="5" name="Rectangle 4">
            <a:extLst>
              <a:ext uri="{FF2B5EF4-FFF2-40B4-BE49-F238E27FC236}">
                <a16:creationId xmlns:a16="http://schemas.microsoft.com/office/drawing/2014/main" id="{5CAAAF8D-ABC9-4106-8664-E1385BFAA052}"/>
              </a:ext>
            </a:extLst>
          </p:cNvPr>
          <p:cNvSpPr/>
          <p:nvPr/>
        </p:nvSpPr>
        <p:spPr>
          <a:xfrm>
            <a:off x="7658793" y="3646516"/>
            <a:ext cx="1036269" cy="670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D8887F1-52EE-4EFF-AC27-E799501B9E72}"/>
              </a:ext>
            </a:extLst>
          </p:cNvPr>
          <p:cNvSpPr txBox="1"/>
          <p:nvPr/>
        </p:nvSpPr>
        <p:spPr>
          <a:xfrm>
            <a:off x="5769375" y="4144265"/>
            <a:ext cx="4077526" cy="2118529"/>
          </a:xfrm>
          <a:prstGeom prst="rect">
            <a:avLst/>
          </a:prstGeom>
          <a:solidFill>
            <a:schemeClr val="bg1"/>
          </a:solidFill>
        </p:spPr>
        <p:txBody>
          <a:bodyPr wrap="none" rtlCol="0">
            <a:spAutoFit/>
          </a:bodyPr>
          <a:lstStyle/>
          <a:p>
            <a:r>
              <a:rPr lang="en-US" sz="2000" dirty="0">
                <a:solidFill>
                  <a:srgbClr val="0070C0"/>
                </a:solidFill>
              </a:rPr>
              <a:t>He is an officer of:</a:t>
            </a:r>
          </a:p>
          <a:p>
            <a:pPr lvl="1"/>
            <a:r>
              <a:rPr lang="en-US" sz="2000" b="1" i="1" dirty="0"/>
              <a:t>Pathways to Success</a:t>
            </a:r>
          </a:p>
          <a:p>
            <a:pPr lvl="1"/>
            <a:r>
              <a:rPr lang="en-US" sz="2000" b="1" i="1" dirty="0"/>
              <a:t>Practice Management Center</a:t>
            </a:r>
          </a:p>
          <a:p>
            <a:pPr lvl="1">
              <a:spcAft>
                <a:spcPts val="900"/>
              </a:spcAft>
            </a:pPr>
            <a:r>
              <a:rPr lang="en-US" sz="2000" b="1" i="1" dirty="0"/>
              <a:t>Progressive Publishing Company</a:t>
            </a:r>
            <a:endParaRPr lang="en-US" sz="2000" dirty="0"/>
          </a:p>
          <a:p>
            <a:r>
              <a:rPr lang="en-US" sz="2000" dirty="0">
                <a:solidFill>
                  <a:srgbClr val="0070C0"/>
                </a:solidFill>
              </a:rPr>
              <a:t>He is the professional editor of:</a:t>
            </a:r>
          </a:p>
          <a:p>
            <a:pPr lvl="1"/>
            <a:r>
              <a:rPr lang="en-US" sz="2000" b="1" i="1" dirty="0"/>
              <a:t>Review of Optometric Business</a:t>
            </a:r>
            <a:endParaRPr lang="en-US" sz="2000" dirty="0"/>
          </a:p>
        </p:txBody>
      </p:sp>
    </p:spTree>
    <p:extLst>
      <p:ext uri="{BB962C8B-B14F-4D97-AF65-F5344CB8AC3E}">
        <p14:creationId xmlns:p14="http://schemas.microsoft.com/office/powerpoint/2010/main" val="1817696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70E5-8F19-46BC-8C78-664E058BDC04}"/>
              </a:ext>
            </a:extLst>
          </p:cNvPr>
          <p:cNvSpPr>
            <a:spLocks noGrp="1"/>
          </p:cNvSpPr>
          <p:nvPr>
            <p:ph type="title"/>
          </p:nvPr>
        </p:nvSpPr>
        <p:spPr/>
        <p:txBody>
          <a:bodyPr/>
          <a:lstStyle/>
          <a:p>
            <a:r>
              <a:rPr lang="en-US" dirty="0"/>
              <a:t>Course Description</a:t>
            </a:r>
            <a:br>
              <a:rPr lang="en-US" dirty="0"/>
            </a:br>
            <a:r>
              <a:rPr lang="en-US" sz="2800" b="1" dirty="0">
                <a:solidFill>
                  <a:srgbClr val="0070C0"/>
                </a:solidFill>
              </a:rPr>
              <a:t>The Brain Science Behind Business</a:t>
            </a:r>
          </a:p>
        </p:txBody>
      </p:sp>
      <p:sp>
        <p:nvSpPr>
          <p:cNvPr id="3" name="Content Placeholder 2">
            <a:extLst>
              <a:ext uri="{FF2B5EF4-FFF2-40B4-BE49-F238E27FC236}">
                <a16:creationId xmlns:a16="http://schemas.microsoft.com/office/drawing/2014/main" id="{6448F018-FABB-46B3-8989-309543FE4354}"/>
              </a:ext>
            </a:extLst>
          </p:cNvPr>
          <p:cNvSpPr>
            <a:spLocks noGrp="1"/>
          </p:cNvSpPr>
          <p:nvPr>
            <p:ph idx="1"/>
          </p:nvPr>
        </p:nvSpPr>
        <p:spPr/>
        <p:txBody>
          <a:bodyPr/>
          <a:lstStyle/>
          <a:p>
            <a:r>
              <a:rPr lang="en-US" dirty="0"/>
              <a:t>This course discusses 8 topics from the Harvard Business Review Special Edition </a:t>
            </a:r>
            <a:r>
              <a:rPr lang="en-US" b="1" dirty="0">
                <a:solidFill>
                  <a:srgbClr val="0070C0"/>
                </a:solidFill>
              </a:rPr>
              <a:t>The Brain Science Behind Business.</a:t>
            </a:r>
            <a:r>
              <a:rPr lang="en-US" dirty="0"/>
              <a:t>  The focus is on what insights neuroscience offers business. Current research is showing there is some aspect of neuroscience relevant to almost every function in the field of leadership and business management. This course explores the science but highlights key takeaways that can be implemented to improve your practice management.</a:t>
            </a:r>
          </a:p>
        </p:txBody>
      </p:sp>
    </p:spTree>
    <p:extLst>
      <p:ext uri="{BB962C8B-B14F-4D97-AF65-F5344CB8AC3E}">
        <p14:creationId xmlns:p14="http://schemas.microsoft.com/office/powerpoint/2010/main" val="97884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3BC27-DBC3-4BC1-858D-A4F0B521D813}"/>
              </a:ext>
            </a:extLst>
          </p:cNvPr>
          <p:cNvSpPr>
            <a:spLocks noGrp="1"/>
          </p:cNvSpPr>
          <p:nvPr>
            <p:ph type="title"/>
          </p:nvPr>
        </p:nvSpPr>
        <p:spPr/>
        <p:txBody>
          <a:bodyPr/>
          <a:lstStyle/>
          <a:p>
            <a:r>
              <a:rPr lang="en-US" dirty="0"/>
              <a:t>Course Learning Objectives</a:t>
            </a:r>
            <a:br>
              <a:rPr lang="en-US" dirty="0"/>
            </a:br>
            <a:r>
              <a:rPr lang="en-US" sz="2800" b="1" dirty="0">
                <a:solidFill>
                  <a:srgbClr val="0070C0"/>
                </a:solidFill>
              </a:rPr>
              <a:t>The Brain Science Behind Business</a:t>
            </a:r>
            <a:endParaRPr lang="en-US" sz="2800" dirty="0"/>
          </a:p>
        </p:txBody>
      </p:sp>
      <p:sp>
        <p:nvSpPr>
          <p:cNvPr id="3" name="Content Placeholder 2">
            <a:extLst>
              <a:ext uri="{FF2B5EF4-FFF2-40B4-BE49-F238E27FC236}">
                <a16:creationId xmlns:a16="http://schemas.microsoft.com/office/drawing/2014/main" id="{65E74708-4332-47ED-A759-5D5A9A94FC9C}"/>
              </a:ext>
            </a:extLst>
          </p:cNvPr>
          <p:cNvSpPr>
            <a:spLocks noGrp="1"/>
          </p:cNvSpPr>
          <p:nvPr>
            <p:ph idx="1"/>
          </p:nvPr>
        </p:nvSpPr>
        <p:spPr>
          <a:xfrm>
            <a:off x="838200" y="1664907"/>
            <a:ext cx="10515600" cy="4957560"/>
          </a:xfrm>
        </p:spPr>
        <p:txBody>
          <a:bodyPr>
            <a:normAutofit fontScale="70000" lnSpcReduction="20000"/>
          </a:bodyPr>
          <a:lstStyle/>
          <a:p>
            <a:r>
              <a:rPr lang="en-US" dirty="0"/>
              <a:t>The course attendee will be able to …</a:t>
            </a:r>
          </a:p>
          <a:p>
            <a:pPr marL="514350" indent="-514350">
              <a:lnSpc>
                <a:spcPct val="150000"/>
              </a:lnSpc>
              <a:buFont typeface="+mj-lt"/>
              <a:buAutoNum type="arabicParenR"/>
            </a:pPr>
            <a:r>
              <a:rPr lang="en-US" sz="3200" dirty="0"/>
              <a:t>Understand how to apply The 4 Networks in the practice.</a:t>
            </a:r>
          </a:p>
          <a:p>
            <a:pPr marL="514350" indent="-514350">
              <a:lnSpc>
                <a:spcPct val="150000"/>
              </a:lnSpc>
              <a:buFont typeface="+mj-lt"/>
              <a:buAutoNum type="arabicParenR"/>
            </a:pPr>
            <a:r>
              <a:rPr lang="en-US" sz="3200" dirty="0"/>
              <a:t>Understand how to unlock Innovation in staff and doctors.</a:t>
            </a:r>
          </a:p>
          <a:p>
            <a:pPr marL="514350" indent="-514350">
              <a:lnSpc>
                <a:spcPct val="150000"/>
              </a:lnSpc>
              <a:buFont typeface="+mj-lt"/>
              <a:buAutoNum type="arabicParenR"/>
            </a:pPr>
            <a:r>
              <a:rPr lang="en-US" sz="3200" dirty="0"/>
              <a:t>Understand how to best structure Incentives.</a:t>
            </a:r>
          </a:p>
          <a:p>
            <a:pPr marL="514350" indent="-514350">
              <a:lnSpc>
                <a:spcPct val="150000"/>
              </a:lnSpc>
              <a:buFont typeface="+mj-lt"/>
              <a:buAutoNum type="arabicParenR"/>
            </a:pPr>
            <a:r>
              <a:rPr lang="en-US" sz="3200" dirty="0"/>
              <a:t>Understand how to manage for Trust.</a:t>
            </a:r>
          </a:p>
          <a:p>
            <a:pPr marL="514350" indent="-514350">
              <a:lnSpc>
                <a:spcPct val="150000"/>
              </a:lnSpc>
              <a:buFont typeface="+mj-lt"/>
              <a:buAutoNum type="arabicParenR"/>
            </a:pPr>
            <a:r>
              <a:rPr lang="en-US" sz="3200" dirty="0"/>
              <a:t>Understand how to create Achievable Goals in the practice.</a:t>
            </a:r>
          </a:p>
          <a:p>
            <a:pPr marL="514350" indent="-514350">
              <a:lnSpc>
                <a:spcPct val="150000"/>
              </a:lnSpc>
              <a:buFont typeface="+mj-lt"/>
              <a:buAutoNum type="arabicParenR"/>
            </a:pPr>
            <a:r>
              <a:rPr lang="en-US" sz="3200" dirty="0"/>
              <a:t>Understand how to structure Conversations to maximize positive neurochemistry.</a:t>
            </a:r>
          </a:p>
          <a:p>
            <a:pPr marL="514350" indent="-514350">
              <a:lnSpc>
                <a:spcPct val="150000"/>
              </a:lnSpc>
              <a:buFont typeface="+mj-lt"/>
              <a:buAutoNum type="arabicParenR"/>
            </a:pPr>
            <a:r>
              <a:rPr lang="en-US" sz="3200" dirty="0"/>
              <a:t>Understand what happens to your brain when you Negotiate about Money.</a:t>
            </a:r>
          </a:p>
          <a:p>
            <a:pPr marL="514350" indent="-514350">
              <a:lnSpc>
                <a:spcPct val="150000"/>
              </a:lnSpc>
              <a:buFont typeface="+mj-lt"/>
              <a:buAutoNum type="arabicParenR"/>
            </a:pPr>
            <a:r>
              <a:rPr lang="en-US" sz="3200" dirty="0"/>
              <a:t>Understand how to best Exercise your brain.</a:t>
            </a:r>
          </a:p>
        </p:txBody>
      </p:sp>
      <p:sp>
        <p:nvSpPr>
          <p:cNvPr id="4" name="TextBox 3">
            <a:extLst>
              <a:ext uri="{FF2B5EF4-FFF2-40B4-BE49-F238E27FC236}">
                <a16:creationId xmlns:a16="http://schemas.microsoft.com/office/drawing/2014/main" id="{61206332-0E74-48EF-B96D-8D6514AFB3EB}"/>
              </a:ext>
            </a:extLst>
          </p:cNvPr>
          <p:cNvSpPr txBox="1"/>
          <p:nvPr/>
        </p:nvSpPr>
        <p:spPr>
          <a:xfrm>
            <a:off x="9879807" y="615142"/>
            <a:ext cx="1473993" cy="369332"/>
          </a:xfrm>
          <a:prstGeom prst="rect">
            <a:avLst/>
          </a:prstGeom>
          <a:noFill/>
        </p:spPr>
        <p:txBody>
          <a:bodyPr wrap="none" rtlCol="0">
            <a:spAutoFit/>
          </a:bodyPr>
          <a:lstStyle/>
          <a:p>
            <a:r>
              <a:rPr lang="en-US" dirty="0"/>
              <a:t>2 hour course</a:t>
            </a:r>
          </a:p>
        </p:txBody>
      </p:sp>
    </p:spTree>
    <p:extLst>
      <p:ext uri="{BB962C8B-B14F-4D97-AF65-F5344CB8AC3E}">
        <p14:creationId xmlns:p14="http://schemas.microsoft.com/office/powerpoint/2010/main" val="3770555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3282-17BE-401F-A136-DB08632F68F3}"/>
              </a:ext>
            </a:extLst>
          </p:cNvPr>
          <p:cNvSpPr>
            <a:spLocks noGrp="1"/>
          </p:cNvSpPr>
          <p:nvPr>
            <p:ph type="title"/>
          </p:nvPr>
        </p:nvSpPr>
        <p:spPr>
          <a:xfrm>
            <a:off x="838200" y="365125"/>
            <a:ext cx="10515600" cy="1325563"/>
          </a:xfrm>
        </p:spPr>
        <p:txBody>
          <a:bodyPr/>
          <a:lstStyle/>
          <a:p>
            <a:r>
              <a:rPr lang="en-US" dirty="0"/>
              <a:t>Course Outline</a:t>
            </a:r>
            <a:br>
              <a:rPr lang="en-US" dirty="0"/>
            </a:br>
            <a:r>
              <a:rPr lang="en-US" sz="2800" b="1" dirty="0">
                <a:solidFill>
                  <a:srgbClr val="0070C0"/>
                </a:solidFill>
              </a:rPr>
              <a:t>The Brain Science Behind Business</a:t>
            </a:r>
            <a:endParaRPr lang="en-US" sz="2800" dirty="0"/>
          </a:p>
        </p:txBody>
      </p:sp>
      <p:sp>
        <p:nvSpPr>
          <p:cNvPr id="3" name="Content Placeholder 2">
            <a:extLst>
              <a:ext uri="{FF2B5EF4-FFF2-40B4-BE49-F238E27FC236}">
                <a16:creationId xmlns:a16="http://schemas.microsoft.com/office/drawing/2014/main" id="{E2757AC4-61E9-4329-8181-8A51BB109FFA}"/>
              </a:ext>
            </a:extLst>
          </p:cNvPr>
          <p:cNvSpPr>
            <a:spLocks noGrp="1"/>
          </p:cNvSpPr>
          <p:nvPr>
            <p:ph idx="1"/>
          </p:nvPr>
        </p:nvSpPr>
        <p:spPr/>
        <p:txBody>
          <a:bodyPr>
            <a:normAutofit fontScale="70000" lnSpcReduction="20000"/>
          </a:bodyPr>
          <a:lstStyle/>
          <a:p>
            <a:pPr marL="514350" indent="-514350">
              <a:lnSpc>
                <a:spcPct val="150000"/>
              </a:lnSpc>
              <a:buFont typeface="+mj-lt"/>
              <a:buAutoNum type="arabicParenR"/>
            </a:pPr>
            <a:r>
              <a:rPr lang="en-US" dirty="0"/>
              <a:t>How to apply The 4 Networks in the practice.</a:t>
            </a:r>
          </a:p>
          <a:p>
            <a:pPr marL="514350" indent="-514350">
              <a:lnSpc>
                <a:spcPct val="150000"/>
              </a:lnSpc>
              <a:buFont typeface="+mj-lt"/>
              <a:buAutoNum type="arabicParenR"/>
            </a:pPr>
            <a:r>
              <a:rPr lang="en-US" dirty="0"/>
              <a:t>How to unlock Innovation in staff and doctors.</a:t>
            </a:r>
          </a:p>
          <a:p>
            <a:pPr marL="514350" indent="-514350">
              <a:lnSpc>
                <a:spcPct val="150000"/>
              </a:lnSpc>
              <a:buFont typeface="+mj-lt"/>
              <a:buAutoNum type="arabicParenR"/>
            </a:pPr>
            <a:r>
              <a:rPr lang="en-US" dirty="0"/>
              <a:t>How to best structure Incentives.</a:t>
            </a:r>
          </a:p>
          <a:p>
            <a:pPr marL="514350" indent="-514350">
              <a:lnSpc>
                <a:spcPct val="150000"/>
              </a:lnSpc>
              <a:buFont typeface="+mj-lt"/>
              <a:buAutoNum type="arabicParenR"/>
            </a:pPr>
            <a:r>
              <a:rPr lang="en-US" dirty="0"/>
              <a:t>How to manage for Trust.</a:t>
            </a:r>
          </a:p>
          <a:p>
            <a:pPr marL="514350" indent="-514350">
              <a:lnSpc>
                <a:spcPct val="150000"/>
              </a:lnSpc>
              <a:buFont typeface="+mj-lt"/>
              <a:buAutoNum type="arabicParenR"/>
            </a:pPr>
            <a:r>
              <a:rPr lang="en-US" dirty="0"/>
              <a:t>How to create Achievable Goals in the practice.</a:t>
            </a:r>
          </a:p>
          <a:p>
            <a:pPr marL="514350" indent="-514350">
              <a:lnSpc>
                <a:spcPct val="150000"/>
              </a:lnSpc>
              <a:buFont typeface="+mj-lt"/>
              <a:buAutoNum type="arabicParenR"/>
            </a:pPr>
            <a:r>
              <a:rPr lang="en-US" dirty="0"/>
              <a:t>How to structure Conversations to maximize positive neurochemistry.</a:t>
            </a:r>
          </a:p>
          <a:p>
            <a:pPr marL="514350" indent="-514350">
              <a:lnSpc>
                <a:spcPct val="150000"/>
              </a:lnSpc>
              <a:buFont typeface="+mj-lt"/>
              <a:buAutoNum type="arabicParenR"/>
            </a:pPr>
            <a:r>
              <a:rPr lang="en-US" dirty="0"/>
              <a:t>What happens to your brain when you negotiate about money.</a:t>
            </a:r>
          </a:p>
          <a:p>
            <a:pPr marL="514350" indent="-514350">
              <a:lnSpc>
                <a:spcPct val="150000"/>
              </a:lnSpc>
              <a:buFont typeface="+mj-lt"/>
              <a:buAutoNum type="arabicParenR"/>
            </a:pPr>
            <a:r>
              <a:rPr lang="en-US" dirty="0"/>
              <a:t>How to best exercise your brain.</a:t>
            </a:r>
          </a:p>
        </p:txBody>
      </p:sp>
    </p:spTree>
    <p:extLst>
      <p:ext uri="{BB962C8B-B14F-4D97-AF65-F5344CB8AC3E}">
        <p14:creationId xmlns:p14="http://schemas.microsoft.com/office/powerpoint/2010/main" val="3290256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EE5F7494-1422-46FF-8845-513F81A0176C}"/>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700" kern="1200" dirty="0">
                <a:solidFill>
                  <a:srgbClr val="FFFFFF"/>
                </a:solidFill>
                <a:latin typeface="+mj-lt"/>
                <a:ea typeface="+mj-ea"/>
                <a:cs typeface="+mj-cs"/>
              </a:rPr>
              <a:t>How to apply </a:t>
            </a:r>
            <a:br>
              <a:rPr lang="en-US" sz="4700" kern="1200" dirty="0">
                <a:solidFill>
                  <a:srgbClr val="FFFFFF"/>
                </a:solidFill>
                <a:latin typeface="+mj-lt"/>
                <a:ea typeface="+mj-ea"/>
                <a:cs typeface="+mj-cs"/>
              </a:rPr>
            </a:br>
            <a:r>
              <a:rPr lang="en-US" sz="4700" kern="1200" dirty="0">
                <a:solidFill>
                  <a:srgbClr val="FFFFFF"/>
                </a:solidFill>
                <a:latin typeface="+mj-lt"/>
                <a:ea typeface="+mj-ea"/>
                <a:cs typeface="+mj-cs"/>
              </a:rPr>
              <a:t>the 4 Networks in the practice</a:t>
            </a:r>
          </a:p>
        </p:txBody>
      </p:sp>
    </p:spTree>
    <p:extLst>
      <p:ext uri="{BB962C8B-B14F-4D97-AF65-F5344CB8AC3E}">
        <p14:creationId xmlns:p14="http://schemas.microsoft.com/office/powerpoint/2010/main" val="3970908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TotalTime>
  <Words>2639</Words>
  <Application>Microsoft Office PowerPoint</Application>
  <PresentationFormat>Widescreen</PresentationFormat>
  <Paragraphs>286</Paragraphs>
  <Slides>49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Franklin Gothic Book</vt:lpstr>
      <vt:lpstr>Office Theme</vt:lpstr>
      <vt:lpstr>PowerPoint Presentation</vt:lpstr>
      <vt:lpstr>Mark R. Wright, OD, FCOVD</vt:lpstr>
      <vt:lpstr>PowerPoint Presentation</vt:lpstr>
      <vt:lpstr>Mark Wright, OD, FCOVD</vt:lpstr>
      <vt:lpstr>SPEAKER FINANCIAL DISCLOSURE STATEMENT</vt:lpstr>
      <vt:lpstr>Course Description The Brain Science Behind Business</vt:lpstr>
      <vt:lpstr>Course Learning Objectives The Brain Science Behind Business</vt:lpstr>
      <vt:lpstr>Course Outline The Brain Science Behind Business</vt:lpstr>
      <vt:lpstr>How to apply  the 4 Networks in the practice</vt:lpstr>
      <vt:lpstr>How to apply The 4 Networks in the practice.</vt:lpstr>
      <vt:lpstr>PowerPoint Presentation</vt:lpstr>
      <vt:lpstr>Six Brain Networks upgraded from 4</vt:lpstr>
      <vt:lpstr>PowerPoint Presentation</vt:lpstr>
      <vt:lpstr>How to apply Brain Networks in the practice</vt:lpstr>
      <vt:lpstr>How to unlock Innovation in staff and doctors</vt:lpstr>
      <vt:lpstr>How to unlock Innovation in staff and doctors  innovate or be left behind</vt:lpstr>
      <vt:lpstr>How to unlock Innovation in        staff and doctors innovate or be left behind</vt:lpstr>
      <vt:lpstr>Are you practicing the same way today as 10 years ago?</vt:lpstr>
      <vt:lpstr>Creative Collaboration But it’s not so much a funnel as it is “a dance of going out, coming in, going out, coming in, until we get to the best solution.”</vt:lpstr>
      <vt:lpstr>Brainstorming Rules</vt:lpstr>
      <vt:lpstr>How to best structure Incentives</vt:lpstr>
      <vt:lpstr>PowerPoint Presentation</vt:lpstr>
      <vt:lpstr>PowerPoint Presentation</vt:lpstr>
      <vt:lpstr>Daniel Pink youtube Videos </vt:lpstr>
      <vt:lpstr>How to best structure Incentives</vt:lpstr>
      <vt:lpstr>3 Motivaters</vt:lpstr>
      <vt:lpstr>How to best structure Incentives</vt:lpstr>
      <vt:lpstr>How to best structure Incentives</vt:lpstr>
      <vt:lpstr>PowerPoint Presentation</vt:lpstr>
      <vt:lpstr>How to manage  for Trust</vt:lpstr>
      <vt:lpstr>How to manage for Trust</vt:lpstr>
      <vt:lpstr>How to create Achievable Goals</vt:lpstr>
      <vt:lpstr>How to create Achievable Goals</vt:lpstr>
      <vt:lpstr>How to structure conversations to maximize positive neurochemistry</vt:lpstr>
      <vt:lpstr>How to structure conversations to maximize positive neurochemistry</vt:lpstr>
      <vt:lpstr>How to structure Conversations to maximize positive neurochemistry.</vt:lpstr>
      <vt:lpstr>How to structure Conversations to maximize positive neurochemistry.</vt:lpstr>
      <vt:lpstr>PowerPoint Presentation</vt:lpstr>
      <vt:lpstr>What happens to your brain when you negotiate about money</vt:lpstr>
      <vt:lpstr>What happens to your brain when you negotiate about money.</vt:lpstr>
      <vt:lpstr>What happens to your brain when you negotiate about money.</vt:lpstr>
      <vt:lpstr>A money game and brain activity</vt:lpstr>
      <vt:lpstr>A money game and brain activity</vt:lpstr>
      <vt:lpstr>Where is this going?</vt:lpstr>
      <vt:lpstr>How to best exercise your brain</vt:lpstr>
      <vt:lpstr>How to best exercise your brain.</vt:lpstr>
      <vt:lpstr>To learn more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 R. Wright, OD, FCOVD</dc:title>
  <dc:creator>Mark Wright</dc:creator>
  <cp:lastModifiedBy>Mark Wright</cp:lastModifiedBy>
  <cp:revision>4</cp:revision>
  <dcterms:created xsi:type="dcterms:W3CDTF">2019-09-18T02:05:12Z</dcterms:created>
  <dcterms:modified xsi:type="dcterms:W3CDTF">2019-09-18T12:03:53Z</dcterms:modified>
</cp:coreProperties>
</file>